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8" r:id="rId15"/>
    <p:sldId id="276" r:id="rId16"/>
    <p:sldId id="277"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9" r:id="rId37"/>
    <p:sldId id="300" r:id="rId38"/>
    <p:sldId id="302" r:id="rId39"/>
    <p:sldId id="30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76" autoAdjust="0"/>
    <p:restoredTop sz="94660"/>
  </p:normalViewPr>
  <p:slideViewPr>
    <p:cSldViewPr snapToGrid="0">
      <p:cViewPr varScale="1">
        <p:scale>
          <a:sx n="57" d="100"/>
          <a:sy n="57" d="100"/>
        </p:scale>
        <p:origin x="85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_rels/data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193B3F-C9E3-43DA-912F-8431F52F178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en-US"/>
        </a:p>
      </dgm:t>
    </dgm:pt>
    <dgm:pt modelId="{48707583-1D48-4870-B4C2-FFB3C9FCCBEE}">
      <dgm:prSet phldrT="[Text]"/>
      <dgm:spPr>
        <a:xfrm>
          <a:off x="546634" y="372351"/>
          <a:ext cx="10200395" cy="745091"/>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BẢN CHẤT &amp; LỢI ÍCH CỦA M&amp;V</a:t>
          </a:r>
          <a:endParaRPr lang="en-US" b="1" dirty="0">
            <a:solidFill>
              <a:srgbClr val="000000"/>
            </a:solidFill>
            <a:latin typeface="Cambria" panose="02040503050406030204" pitchFamily="18" charset="0"/>
            <a:ea typeface="Cambria" panose="02040503050406030204" pitchFamily="18" charset="0"/>
            <a:cs typeface="+mn-cs"/>
          </a:endParaRPr>
        </a:p>
      </dgm:t>
    </dgm:pt>
    <dgm:pt modelId="{45931D88-2E61-489F-9998-BB79D1AECE74}" type="par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A9194831-6EAE-45BD-B84C-DDAD8888963E}" type="sibTrans" cxnId="{BD01BCDA-4E34-4C00-BF4E-AA91DBFDE827}">
      <dgm:prSet/>
      <dgm:spPr>
        <a:xfrm>
          <a:off x="-5476005" y="-838445"/>
          <a:ext cx="6520176" cy="6520176"/>
        </a:xfrm>
        <a:prstGeom prst="blockArc">
          <a:avLst>
            <a:gd name="adj1" fmla="val 18900000"/>
            <a:gd name="adj2" fmla="val 2700000"/>
            <a:gd name="adj3" fmla="val 331"/>
          </a:avLst>
        </a:prstGeom>
        <a:noFill/>
        <a:ln w="25400" cap="flat" cmpd="sng" algn="ctr">
          <a:solidFill>
            <a:srgbClr val="0F6FC6">
              <a:tint val="99000"/>
              <a:hueOff val="0"/>
              <a:satOff val="0"/>
              <a:lumOff val="0"/>
              <a:alphaOff val="0"/>
            </a:srgbClr>
          </a:solidFill>
          <a:prstDash val="solid"/>
        </a:ln>
        <a:effectLst/>
      </dgm:spPr>
      <dgm:t>
        <a:bodyPr/>
        <a:lstStyle/>
        <a:p>
          <a:endParaRPr lang="en-US" b="1">
            <a:latin typeface="Cambria" panose="02040503050406030204" pitchFamily="18" charset="0"/>
            <a:ea typeface="Cambria" panose="02040503050406030204" pitchFamily="18" charset="0"/>
          </a:endParaRPr>
        </a:p>
      </dgm:t>
    </dgm:pt>
    <dgm:pt modelId="{9AAFB425-BE0E-4AEB-B7F5-7CFEAEA49C85}">
      <dgm:prSet phldrT="[Text]"/>
      <dgm:spPr>
        <a:xfrm>
          <a:off x="973811" y="1490182"/>
          <a:ext cx="9773217" cy="745091"/>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LẬP KẾ HOẠCH M&amp;V</a:t>
          </a:r>
          <a:endParaRPr lang="en-US" b="1" dirty="0">
            <a:solidFill>
              <a:srgbClr val="000000"/>
            </a:solidFill>
            <a:latin typeface="Cambria" panose="02040503050406030204" pitchFamily="18" charset="0"/>
            <a:ea typeface="Cambria" panose="02040503050406030204" pitchFamily="18" charset="0"/>
            <a:cs typeface="+mn-cs"/>
          </a:endParaRPr>
        </a:p>
      </dgm:t>
    </dgm:pt>
    <dgm:pt modelId="{23A1145C-7B52-4230-BAC8-DF1EE9D81B84}" type="par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ABC81BC5-007B-47B8-8455-995758999561}" type="sib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6A6EF0AC-E1D5-4D41-8FC4-2279FDDC9D0D}">
      <dgm:prSet phldrT="[Text]"/>
      <dgm:spPr>
        <a:xfrm>
          <a:off x="973811" y="2608012"/>
          <a:ext cx="9773217" cy="745091"/>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THỰC HÀNH TÍNH TOÁN MÔ PHỎNG</a:t>
          </a:r>
          <a:endParaRPr lang="en-US" b="1" dirty="0">
            <a:solidFill>
              <a:srgbClr val="000000"/>
            </a:solidFill>
            <a:latin typeface="Cambria" panose="02040503050406030204" pitchFamily="18" charset="0"/>
            <a:ea typeface="Cambria" panose="02040503050406030204" pitchFamily="18" charset="0"/>
            <a:cs typeface="+mn-cs"/>
          </a:endParaRPr>
        </a:p>
      </dgm:t>
    </dgm:pt>
    <dgm:pt modelId="{DBC45973-26D3-4A1A-A55C-4F6241103326}" type="par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2461AA2D-E45F-469A-B099-8199D855016B}" type="sib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07555C46-1FB3-4B1F-9A4A-D48912D5F0A1}">
      <dgm:prSet phldrT="[Text]"/>
      <dgm:spPr>
        <a:xfrm>
          <a:off x="546634" y="3725843"/>
          <a:ext cx="10200395" cy="745091"/>
        </a:xfrm>
        <a:prstGeom prst="rect">
          <a:avLst/>
        </a:prstGeom>
        <a:noFill/>
        <a:ln w="25400" cap="flat" cmpd="sng" algn="ctr">
          <a:solidFill>
            <a:srgbClr val="10CF9B">
              <a:lumMod val="40000"/>
              <a:lumOff val="60000"/>
            </a:srgbClr>
          </a:solidFill>
          <a:prstDash val="solid"/>
        </a:ln>
        <a:effectLst/>
      </dgm:spPr>
      <dgm:t>
        <a:bodyPr/>
        <a:lstStyle/>
        <a:p>
          <a:pPr>
            <a:buNone/>
          </a:pPr>
          <a:r>
            <a:rPr lang="en-US" b="1">
              <a:solidFill>
                <a:srgbClr val="000000"/>
              </a:solidFill>
              <a:latin typeface="Cambria" panose="02040503050406030204" pitchFamily="18" charset="0"/>
              <a:ea typeface="Cambria" panose="02040503050406030204" pitchFamily="18" charset="0"/>
              <a:cs typeface="+mn-cs"/>
            </a:rPr>
            <a:t>VẤN ĐỀ THƯỜNG GẶP TRONG M&amp;V</a:t>
          </a:r>
          <a:endParaRPr lang="en-US" b="1" dirty="0">
            <a:solidFill>
              <a:srgbClr val="000000"/>
            </a:solidFill>
            <a:latin typeface="Cambria" panose="02040503050406030204" pitchFamily="18" charset="0"/>
            <a:ea typeface="Cambria" panose="02040503050406030204" pitchFamily="18" charset="0"/>
            <a:cs typeface="+mn-cs"/>
          </a:endParaRPr>
        </a:p>
      </dgm:t>
    </dgm:pt>
    <dgm:pt modelId="{7FA8D80B-EAF1-4043-841A-32AC7E1440D8}" type="par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D839CFF0-8031-420E-8BD1-52FBF1B9A31F}" type="sib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EE5FF3C5-B880-4F51-8EEE-0349D6FEDBE3}" type="pres">
      <dgm:prSet presAssocID="{53193B3F-C9E3-43DA-912F-8431F52F178A}" presName="Name0" presStyleCnt="0">
        <dgm:presLayoutVars>
          <dgm:chMax val="7"/>
          <dgm:chPref val="7"/>
          <dgm:dir/>
        </dgm:presLayoutVars>
      </dgm:prSet>
      <dgm:spPr/>
    </dgm:pt>
    <dgm:pt modelId="{C0A817EA-A288-4052-8621-FBA6AA7E7E3A}" type="pres">
      <dgm:prSet presAssocID="{53193B3F-C9E3-43DA-912F-8431F52F178A}" presName="Name1" presStyleCnt="0"/>
      <dgm:spPr/>
    </dgm:pt>
    <dgm:pt modelId="{BE3B7581-751F-437E-B144-CBB1DE5D1F9A}" type="pres">
      <dgm:prSet presAssocID="{53193B3F-C9E3-43DA-912F-8431F52F178A}" presName="cycle" presStyleCnt="0"/>
      <dgm:spPr/>
    </dgm:pt>
    <dgm:pt modelId="{961D5B36-14F1-481F-932E-D7EEC5CD8891}" type="pres">
      <dgm:prSet presAssocID="{53193B3F-C9E3-43DA-912F-8431F52F178A}" presName="srcNode" presStyleLbl="node1" presStyleIdx="0" presStyleCnt="4"/>
      <dgm:spPr/>
    </dgm:pt>
    <dgm:pt modelId="{C5E61970-2F50-4BD7-B02D-530CD77DF125}" type="pres">
      <dgm:prSet presAssocID="{53193B3F-C9E3-43DA-912F-8431F52F178A}" presName="conn" presStyleLbl="parChTrans1D2" presStyleIdx="0" presStyleCnt="1"/>
      <dgm:spPr/>
    </dgm:pt>
    <dgm:pt modelId="{7431BA99-0209-490C-9444-1BE33A42B59E}" type="pres">
      <dgm:prSet presAssocID="{53193B3F-C9E3-43DA-912F-8431F52F178A}" presName="extraNode" presStyleLbl="node1" presStyleIdx="0" presStyleCnt="4"/>
      <dgm:spPr/>
    </dgm:pt>
    <dgm:pt modelId="{15F3857A-42E3-499C-8797-FCEE58D94467}" type="pres">
      <dgm:prSet presAssocID="{53193B3F-C9E3-43DA-912F-8431F52F178A}" presName="dstNode" presStyleLbl="node1" presStyleIdx="0" presStyleCnt="4"/>
      <dgm:spPr/>
    </dgm:pt>
    <dgm:pt modelId="{9C17E404-3103-4E62-84E3-8C5348E3C726}" type="pres">
      <dgm:prSet presAssocID="{48707583-1D48-4870-B4C2-FFB3C9FCCBEE}" presName="text_1" presStyleLbl="node1" presStyleIdx="0" presStyleCnt="4">
        <dgm:presLayoutVars>
          <dgm:bulletEnabled val="1"/>
        </dgm:presLayoutVars>
      </dgm:prSet>
      <dgm:spPr/>
    </dgm:pt>
    <dgm:pt modelId="{389E93A5-7889-4BE5-9545-B49F48C5270A}" type="pres">
      <dgm:prSet presAssocID="{48707583-1D48-4870-B4C2-FFB3C9FCCBEE}" presName="accent_1" presStyleCnt="0"/>
      <dgm:spPr/>
    </dgm:pt>
    <dgm:pt modelId="{578FC8D0-477F-4BE3-B3BE-B2A32D5F963A}" type="pres">
      <dgm:prSet presAssocID="{48707583-1D48-4870-B4C2-FFB3C9FCCBEE}" presName="accentRepeatNode" presStyleLbl="solidFgAcc1" presStyleIdx="0" presStyleCnt="4"/>
      <dgm:spPr>
        <a:xfrm>
          <a:off x="80952" y="279215"/>
          <a:ext cx="931363" cy="931363"/>
        </a:xfrm>
        <a:prstGeom prst="ellipse">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pt>
    <dgm:pt modelId="{C97DAC18-C00C-43CC-AE03-0B916FBBE730}" type="pres">
      <dgm:prSet presAssocID="{9AAFB425-BE0E-4AEB-B7F5-7CFEAEA49C85}" presName="text_2" presStyleLbl="node1" presStyleIdx="1" presStyleCnt="4">
        <dgm:presLayoutVars>
          <dgm:bulletEnabled val="1"/>
        </dgm:presLayoutVars>
      </dgm:prSet>
      <dgm:spPr/>
    </dgm:pt>
    <dgm:pt modelId="{E1E83512-F776-400D-B484-B8B412A0F9F1}" type="pres">
      <dgm:prSet presAssocID="{9AAFB425-BE0E-4AEB-B7F5-7CFEAEA49C85}" presName="accent_2" presStyleCnt="0"/>
      <dgm:spPr/>
    </dgm:pt>
    <dgm:pt modelId="{F7D62367-0EE5-45F2-A6AC-C88F5FEE6BA8}" type="pres">
      <dgm:prSet presAssocID="{9AAFB425-BE0E-4AEB-B7F5-7CFEAEA49C85}" presName="accentRepeatNode" presStyleLbl="solidFgAcc1" presStyleIdx="1" presStyleCnt="4"/>
      <dgm:spPr>
        <a:xfrm>
          <a:off x="508129" y="1397045"/>
          <a:ext cx="931363" cy="931363"/>
        </a:xfrm>
        <a:prstGeom prst="ellipse">
          <a:avLst/>
        </a:prstGeom>
        <a:solidFill>
          <a:srgbClr val="FFFFFF">
            <a:hueOff val="0"/>
            <a:satOff val="0"/>
            <a:lumOff val="0"/>
            <a:alphaOff val="0"/>
          </a:srgbClr>
        </a:solidFill>
        <a:ln w="25400" cap="flat" cmpd="sng" algn="ctr">
          <a:solidFill>
            <a:srgbClr val="0F6FC6">
              <a:shade val="80000"/>
              <a:hueOff val="236519"/>
              <a:satOff val="-13281"/>
              <a:lumOff val="11454"/>
              <a:alphaOff val="0"/>
            </a:srgbClr>
          </a:solidFill>
          <a:prstDash val="solid"/>
        </a:ln>
        <a:effectLst/>
      </dgm:spPr>
    </dgm:pt>
    <dgm:pt modelId="{9198C0CC-EE4F-4B5B-A1D3-61191400DE36}" type="pres">
      <dgm:prSet presAssocID="{6A6EF0AC-E1D5-4D41-8FC4-2279FDDC9D0D}" presName="text_3" presStyleLbl="node1" presStyleIdx="2" presStyleCnt="4">
        <dgm:presLayoutVars>
          <dgm:bulletEnabled val="1"/>
        </dgm:presLayoutVars>
      </dgm:prSet>
      <dgm:spPr/>
    </dgm:pt>
    <dgm:pt modelId="{390F9CC4-95D9-4B93-B555-53DB955C490D}" type="pres">
      <dgm:prSet presAssocID="{6A6EF0AC-E1D5-4D41-8FC4-2279FDDC9D0D}" presName="accent_3" presStyleCnt="0"/>
      <dgm:spPr/>
    </dgm:pt>
    <dgm:pt modelId="{AADBD249-F9E3-426F-9862-33D89AA8618D}" type="pres">
      <dgm:prSet presAssocID="{6A6EF0AC-E1D5-4D41-8FC4-2279FDDC9D0D}" presName="accentRepeatNode" presStyleLbl="solidFgAcc1" presStyleIdx="2" presStyleCnt="4"/>
      <dgm:spPr>
        <a:xfrm>
          <a:off x="508129" y="2514876"/>
          <a:ext cx="931363" cy="931363"/>
        </a:xfrm>
        <a:prstGeom prst="ellipse">
          <a:avLst/>
        </a:prstGeom>
        <a:solidFill>
          <a:srgbClr val="FFFFFF">
            <a:hueOff val="0"/>
            <a:satOff val="0"/>
            <a:lumOff val="0"/>
            <a:alphaOff val="0"/>
          </a:srgbClr>
        </a:solidFill>
        <a:ln w="25400" cap="flat" cmpd="sng" algn="ctr">
          <a:solidFill>
            <a:srgbClr val="0F6FC6">
              <a:shade val="80000"/>
              <a:hueOff val="473038"/>
              <a:satOff val="-26563"/>
              <a:lumOff val="22907"/>
              <a:alphaOff val="0"/>
            </a:srgbClr>
          </a:solidFill>
          <a:prstDash val="solid"/>
        </a:ln>
        <a:effectLst/>
      </dgm:spPr>
    </dgm:pt>
    <dgm:pt modelId="{AEA6E4D5-63B1-4534-8639-A87326395367}" type="pres">
      <dgm:prSet presAssocID="{07555C46-1FB3-4B1F-9A4A-D48912D5F0A1}" presName="text_4" presStyleLbl="node1" presStyleIdx="3" presStyleCnt="4">
        <dgm:presLayoutVars>
          <dgm:bulletEnabled val="1"/>
        </dgm:presLayoutVars>
      </dgm:prSet>
      <dgm:spPr/>
    </dgm:pt>
    <dgm:pt modelId="{3D2F264B-E31F-4897-998F-665DD31C0D0F}" type="pres">
      <dgm:prSet presAssocID="{07555C46-1FB3-4B1F-9A4A-D48912D5F0A1}" presName="accent_4" presStyleCnt="0"/>
      <dgm:spPr/>
    </dgm:pt>
    <dgm:pt modelId="{C594183E-35BA-45AB-8896-168C33D60772}" type="pres">
      <dgm:prSet presAssocID="{07555C46-1FB3-4B1F-9A4A-D48912D5F0A1}" presName="accentRepeatNode" presStyleLbl="solidFgAcc1" presStyleIdx="3" presStyleCnt="4"/>
      <dgm:spPr>
        <a:xfrm>
          <a:off x="80952" y="3632706"/>
          <a:ext cx="931363" cy="931363"/>
        </a:xfrm>
        <a:prstGeom prst="ellipse">
          <a:avLst/>
        </a:prstGeom>
        <a:solidFill>
          <a:srgbClr val="FFFFFF">
            <a:hueOff val="0"/>
            <a:satOff val="0"/>
            <a:lumOff val="0"/>
            <a:alphaOff val="0"/>
          </a:srgbClr>
        </a:solidFill>
        <a:ln w="25400" cap="flat" cmpd="sng" algn="ctr">
          <a:solidFill>
            <a:srgbClr val="0F6FC6">
              <a:shade val="80000"/>
              <a:hueOff val="709557"/>
              <a:satOff val="-39844"/>
              <a:lumOff val="34361"/>
              <a:alphaOff val="0"/>
            </a:srgbClr>
          </a:solidFill>
          <a:prstDash val="solid"/>
        </a:ln>
        <a:effectLst/>
      </dgm:spPr>
    </dgm:pt>
  </dgm:ptLst>
  <dgm:cxnLst>
    <dgm:cxn modelId="{3D484E12-CE01-4842-882C-20ECC8801931}" type="presOf" srcId="{6A6EF0AC-E1D5-4D41-8FC4-2279FDDC9D0D}" destId="{9198C0CC-EE4F-4B5B-A1D3-61191400DE36}" srcOrd="0" destOrd="0" presId="urn:microsoft.com/office/officeart/2008/layout/VerticalCurvedList"/>
    <dgm:cxn modelId="{5D229364-48FF-4C4C-995D-E4C85563058E}" type="presOf" srcId="{07555C46-1FB3-4B1F-9A4A-D48912D5F0A1}" destId="{AEA6E4D5-63B1-4534-8639-A87326395367}" srcOrd="0" destOrd="0" presId="urn:microsoft.com/office/officeart/2008/layout/VerticalCurvedList"/>
    <dgm:cxn modelId="{43EF4E6B-F933-42E2-89D3-67D66A5BCC16}" type="presOf" srcId="{A9194831-6EAE-45BD-B84C-DDAD8888963E}" destId="{C5E61970-2F50-4BD7-B02D-530CD77DF125}" srcOrd="0" destOrd="0" presId="urn:microsoft.com/office/officeart/2008/layout/VerticalCurvedList"/>
    <dgm:cxn modelId="{8995B489-9C85-4387-ACA2-ADD0FAAE382D}" type="presOf" srcId="{9AAFB425-BE0E-4AEB-B7F5-7CFEAEA49C85}" destId="{C97DAC18-C00C-43CC-AE03-0B916FBBE730}" srcOrd="0" destOrd="0" presId="urn:microsoft.com/office/officeart/2008/layout/VerticalCurvedList"/>
    <dgm:cxn modelId="{B83EB592-2F88-409E-9218-23374B50AF1A}" srcId="{53193B3F-C9E3-43DA-912F-8431F52F178A}" destId="{07555C46-1FB3-4B1F-9A4A-D48912D5F0A1}" srcOrd="3" destOrd="0" parTransId="{7FA8D80B-EAF1-4043-841A-32AC7E1440D8}" sibTransId="{D839CFF0-8031-420E-8BD1-52FBF1B9A31F}"/>
    <dgm:cxn modelId="{53D2B0B1-1FE6-41B7-B2B4-49905C59F3AD}" srcId="{53193B3F-C9E3-43DA-912F-8431F52F178A}" destId="{6A6EF0AC-E1D5-4D41-8FC4-2279FDDC9D0D}" srcOrd="2" destOrd="0" parTransId="{DBC45973-26D3-4A1A-A55C-4F6241103326}" sibTransId="{2461AA2D-E45F-469A-B099-8199D855016B}"/>
    <dgm:cxn modelId="{8DA250C5-C953-49CF-9BBB-4D1F3C06B837}" srcId="{53193B3F-C9E3-43DA-912F-8431F52F178A}" destId="{9AAFB425-BE0E-4AEB-B7F5-7CFEAEA49C85}" srcOrd="1" destOrd="0" parTransId="{23A1145C-7B52-4230-BAC8-DF1EE9D81B84}" sibTransId="{ABC81BC5-007B-47B8-8455-995758999561}"/>
    <dgm:cxn modelId="{AE005DC8-556B-41C9-8BEE-9739AD02C0FC}" type="presOf" srcId="{48707583-1D48-4870-B4C2-FFB3C9FCCBEE}" destId="{9C17E404-3103-4E62-84E3-8C5348E3C726}" srcOrd="0" destOrd="0" presId="urn:microsoft.com/office/officeart/2008/layout/VerticalCurvedList"/>
    <dgm:cxn modelId="{BD01BCDA-4E34-4C00-BF4E-AA91DBFDE827}" srcId="{53193B3F-C9E3-43DA-912F-8431F52F178A}" destId="{48707583-1D48-4870-B4C2-FFB3C9FCCBEE}" srcOrd="0" destOrd="0" parTransId="{45931D88-2E61-489F-9998-BB79D1AECE74}" sibTransId="{A9194831-6EAE-45BD-B84C-DDAD8888963E}"/>
    <dgm:cxn modelId="{FA8F32F7-A2D9-4714-B4CC-07D2CDF1A4FF}" type="presOf" srcId="{53193B3F-C9E3-43DA-912F-8431F52F178A}" destId="{EE5FF3C5-B880-4F51-8EEE-0349D6FEDBE3}" srcOrd="0" destOrd="0" presId="urn:microsoft.com/office/officeart/2008/layout/VerticalCurvedList"/>
    <dgm:cxn modelId="{F28332C2-E983-4D76-8AD9-E28F0A9FDF0C}" type="presParOf" srcId="{EE5FF3C5-B880-4F51-8EEE-0349D6FEDBE3}" destId="{C0A817EA-A288-4052-8621-FBA6AA7E7E3A}" srcOrd="0" destOrd="0" presId="urn:microsoft.com/office/officeart/2008/layout/VerticalCurvedList"/>
    <dgm:cxn modelId="{4EDD1400-C2EC-4738-9978-CD762987ABA1}" type="presParOf" srcId="{C0A817EA-A288-4052-8621-FBA6AA7E7E3A}" destId="{BE3B7581-751F-437E-B144-CBB1DE5D1F9A}" srcOrd="0" destOrd="0" presId="urn:microsoft.com/office/officeart/2008/layout/VerticalCurvedList"/>
    <dgm:cxn modelId="{3054948E-635E-4D16-B4F2-A12246F26A89}" type="presParOf" srcId="{BE3B7581-751F-437E-B144-CBB1DE5D1F9A}" destId="{961D5B36-14F1-481F-932E-D7EEC5CD8891}" srcOrd="0" destOrd="0" presId="urn:microsoft.com/office/officeart/2008/layout/VerticalCurvedList"/>
    <dgm:cxn modelId="{7B46C246-0B7D-41F1-93CA-35CB43B59AEF}" type="presParOf" srcId="{BE3B7581-751F-437E-B144-CBB1DE5D1F9A}" destId="{C5E61970-2F50-4BD7-B02D-530CD77DF125}" srcOrd="1" destOrd="0" presId="urn:microsoft.com/office/officeart/2008/layout/VerticalCurvedList"/>
    <dgm:cxn modelId="{3FCAF122-B94E-4BC1-A102-B6AC51C60838}" type="presParOf" srcId="{BE3B7581-751F-437E-B144-CBB1DE5D1F9A}" destId="{7431BA99-0209-490C-9444-1BE33A42B59E}" srcOrd="2" destOrd="0" presId="urn:microsoft.com/office/officeart/2008/layout/VerticalCurvedList"/>
    <dgm:cxn modelId="{DFB4310E-B0F0-4041-BECF-8FEB61F5C8D9}" type="presParOf" srcId="{BE3B7581-751F-437E-B144-CBB1DE5D1F9A}" destId="{15F3857A-42E3-499C-8797-FCEE58D94467}" srcOrd="3" destOrd="0" presId="urn:microsoft.com/office/officeart/2008/layout/VerticalCurvedList"/>
    <dgm:cxn modelId="{7E677379-35AF-4951-8D56-55F869131484}" type="presParOf" srcId="{C0A817EA-A288-4052-8621-FBA6AA7E7E3A}" destId="{9C17E404-3103-4E62-84E3-8C5348E3C726}" srcOrd="1" destOrd="0" presId="urn:microsoft.com/office/officeart/2008/layout/VerticalCurvedList"/>
    <dgm:cxn modelId="{DA29FFA3-5DA6-4D0A-8DC0-17E80F5CFC10}" type="presParOf" srcId="{C0A817EA-A288-4052-8621-FBA6AA7E7E3A}" destId="{389E93A5-7889-4BE5-9545-B49F48C5270A}" srcOrd="2" destOrd="0" presId="urn:microsoft.com/office/officeart/2008/layout/VerticalCurvedList"/>
    <dgm:cxn modelId="{9660CD68-BB5A-43C4-B50C-2284AEED5EEA}" type="presParOf" srcId="{389E93A5-7889-4BE5-9545-B49F48C5270A}" destId="{578FC8D0-477F-4BE3-B3BE-B2A32D5F963A}" srcOrd="0" destOrd="0" presId="urn:microsoft.com/office/officeart/2008/layout/VerticalCurvedList"/>
    <dgm:cxn modelId="{F55B590B-6951-48C2-9A88-65A4560C2078}" type="presParOf" srcId="{C0A817EA-A288-4052-8621-FBA6AA7E7E3A}" destId="{C97DAC18-C00C-43CC-AE03-0B916FBBE730}" srcOrd="3" destOrd="0" presId="urn:microsoft.com/office/officeart/2008/layout/VerticalCurvedList"/>
    <dgm:cxn modelId="{9A8E3AE7-2219-460C-85E0-DA46653C5635}" type="presParOf" srcId="{C0A817EA-A288-4052-8621-FBA6AA7E7E3A}" destId="{E1E83512-F776-400D-B484-B8B412A0F9F1}" srcOrd="4" destOrd="0" presId="urn:microsoft.com/office/officeart/2008/layout/VerticalCurvedList"/>
    <dgm:cxn modelId="{2E041D20-FEA8-4F64-88E5-84C2D49F5BD1}" type="presParOf" srcId="{E1E83512-F776-400D-B484-B8B412A0F9F1}" destId="{F7D62367-0EE5-45F2-A6AC-C88F5FEE6BA8}" srcOrd="0" destOrd="0" presId="urn:microsoft.com/office/officeart/2008/layout/VerticalCurvedList"/>
    <dgm:cxn modelId="{3443D67C-61ED-4AC2-956F-EB1C9D9061BA}" type="presParOf" srcId="{C0A817EA-A288-4052-8621-FBA6AA7E7E3A}" destId="{9198C0CC-EE4F-4B5B-A1D3-61191400DE36}" srcOrd="5" destOrd="0" presId="urn:microsoft.com/office/officeart/2008/layout/VerticalCurvedList"/>
    <dgm:cxn modelId="{5AAD1251-F637-426F-8915-FF6C26439CD8}" type="presParOf" srcId="{C0A817EA-A288-4052-8621-FBA6AA7E7E3A}" destId="{390F9CC4-95D9-4B93-B555-53DB955C490D}" srcOrd="6" destOrd="0" presId="urn:microsoft.com/office/officeart/2008/layout/VerticalCurvedList"/>
    <dgm:cxn modelId="{DB7F2DA5-E591-426B-BDBA-1F97F9E81D83}" type="presParOf" srcId="{390F9CC4-95D9-4B93-B555-53DB955C490D}" destId="{AADBD249-F9E3-426F-9862-33D89AA8618D}" srcOrd="0" destOrd="0" presId="urn:microsoft.com/office/officeart/2008/layout/VerticalCurvedList"/>
    <dgm:cxn modelId="{07B17C35-2FBE-4D59-A6EE-C61903010DDE}" type="presParOf" srcId="{C0A817EA-A288-4052-8621-FBA6AA7E7E3A}" destId="{AEA6E4D5-63B1-4534-8639-A87326395367}" srcOrd="7" destOrd="0" presId="urn:microsoft.com/office/officeart/2008/layout/VerticalCurvedList"/>
    <dgm:cxn modelId="{34B61EEA-1B0B-4791-800F-00B534BA066B}" type="presParOf" srcId="{C0A817EA-A288-4052-8621-FBA6AA7E7E3A}" destId="{3D2F264B-E31F-4897-998F-665DD31C0D0F}" srcOrd="8" destOrd="0" presId="urn:microsoft.com/office/officeart/2008/layout/VerticalCurvedList"/>
    <dgm:cxn modelId="{0E2D938D-978A-4015-BDA6-B45D19108061}" type="presParOf" srcId="{3D2F264B-E31F-4897-998F-665DD31C0D0F}" destId="{C594183E-35BA-45AB-8896-168C33D6077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5319CB4-D2F6-4056-975E-CBF418A3C73C}" type="doc">
      <dgm:prSet loTypeId="urn:microsoft.com/office/officeart/2005/8/layout/hierarchy3" loCatId="hierarchy" qsTypeId="urn:microsoft.com/office/officeart/2005/8/quickstyle/simple1" qsCatId="simple" csTypeId="urn:microsoft.com/office/officeart/2005/8/colors/accent1_5" csCatId="accent1" phldr="1"/>
      <dgm:spPr/>
      <dgm:t>
        <a:bodyPr/>
        <a:lstStyle/>
        <a:p>
          <a:endParaRPr lang="en-US"/>
        </a:p>
      </dgm:t>
    </dgm:pt>
    <dgm:pt modelId="{EC87F374-730E-434A-B2AB-34D5231C0C50}">
      <dgm:prSet phldrT="[Text]" custT="1"/>
      <dgm:spPr>
        <a:xfrm>
          <a:off x="0" y="345"/>
          <a:ext cx="3119849" cy="796660"/>
        </a:xfrm>
        <a:prstGeom prst="roundRect">
          <a:avLst>
            <a:gd name="adj" fmla="val 10000"/>
          </a:avLst>
        </a:prstGeom>
        <a:solidFill>
          <a:srgbClr val="0F6FC6">
            <a:alpha val="90000"/>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500" dirty="0" err="1">
              <a:solidFill>
                <a:srgbClr val="FFFFFF"/>
              </a:solidFill>
              <a:latin typeface="Cambria" panose="02040503050406030204" pitchFamily="18" charset="0"/>
              <a:ea typeface="Cambria" panose="02040503050406030204" pitchFamily="18" charset="0"/>
              <a:cs typeface="+mn-cs"/>
            </a:rPr>
            <a:t>Độ</a:t>
          </a:r>
          <a:r>
            <a:rPr lang="en-US" sz="2500" dirty="0">
              <a:solidFill>
                <a:srgbClr val="FFFFFF"/>
              </a:solidFill>
              <a:latin typeface="Cambria" panose="02040503050406030204" pitchFamily="18" charset="0"/>
              <a:ea typeface="Cambria" panose="02040503050406030204" pitchFamily="18" charset="0"/>
              <a:cs typeface="+mn-cs"/>
            </a:rPr>
            <a:t> </a:t>
          </a:r>
          <a:r>
            <a:rPr lang="en-US" sz="2500" dirty="0" err="1">
              <a:solidFill>
                <a:srgbClr val="FFFFFF"/>
              </a:solidFill>
              <a:latin typeface="Cambria" panose="02040503050406030204" pitchFamily="18" charset="0"/>
              <a:ea typeface="Cambria" panose="02040503050406030204" pitchFamily="18" charset="0"/>
              <a:cs typeface="+mn-cs"/>
            </a:rPr>
            <a:t>chính</a:t>
          </a:r>
          <a:r>
            <a:rPr lang="en-US" sz="2500" dirty="0">
              <a:solidFill>
                <a:srgbClr val="FFFFFF"/>
              </a:solidFill>
              <a:latin typeface="Cambria" panose="02040503050406030204" pitchFamily="18" charset="0"/>
              <a:ea typeface="Cambria" panose="02040503050406030204" pitchFamily="18" charset="0"/>
              <a:cs typeface="+mn-cs"/>
            </a:rPr>
            <a:t> </a:t>
          </a:r>
          <a:r>
            <a:rPr lang="en-US" sz="2500" dirty="0" err="1">
              <a:solidFill>
                <a:srgbClr val="FFFFFF"/>
              </a:solidFill>
              <a:latin typeface="Cambria" panose="02040503050406030204" pitchFamily="18" charset="0"/>
              <a:ea typeface="Cambria" panose="02040503050406030204" pitchFamily="18" charset="0"/>
              <a:cs typeface="+mn-cs"/>
            </a:rPr>
            <a:t>xác</a:t>
          </a:r>
          <a:r>
            <a:rPr lang="en-US" sz="2500" dirty="0">
              <a:solidFill>
                <a:srgbClr val="FFFFFF"/>
              </a:solidFill>
              <a:latin typeface="Cambria" panose="02040503050406030204" pitchFamily="18" charset="0"/>
              <a:ea typeface="Cambria" panose="02040503050406030204" pitchFamily="18" charset="0"/>
              <a:cs typeface="+mn-cs"/>
            </a:rPr>
            <a:t> </a:t>
          </a:r>
          <a:r>
            <a:rPr lang="en-US" sz="2500" dirty="0" err="1">
              <a:solidFill>
                <a:srgbClr val="FFFFFF"/>
              </a:solidFill>
              <a:latin typeface="Cambria" panose="02040503050406030204" pitchFamily="18" charset="0"/>
              <a:ea typeface="Cambria" panose="02040503050406030204" pitchFamily="18" charset="0"/>
              <a:cs typeface="+mn-cs"/>
            </a:rPr>
            <a:t>thiết</a:t>
          </a:r>
          <a:r>
            <a:rPr lang="en-US" sz="2500" dirty="0">
              <a:solidFill>
                <a:srgbClr val="FFFFFF"/>
              </a:solidFill>
              <a:latin typeface="Cambria" panose="02040503050406030204" pitchFamily="18" charset="0"/>
              <a:ea typeface="Cambria" panose="02040503050406030204" pitchFamily="18" charset="0"/>
              <a:cs typeface="+mn-cs"/>
            </a:rPr>
            <a:t> </a:t>
          </a:r>
          <a:r>
            <a:rPr lang="en-US" sz="2500" dirty="0" err="1">
              <a:solidFill>
                <a:srgbClr val="FFFFFF"/>
              </a:solidFill>
              <a:latin typeface="Cambria" panose="02040503050406030204" pitchFamily="18" charset="0"/>
              <a:ea typeface="Cambria" panose="02040503050406030204" pitchFamily="18" charset="0"/>
              <a:cs typeface="+mn-cs"/>
            </a:rPr>
            <a:t>bị</a:t>
          </a:r>
          <a:r>
            <a:rPr lang="en-US" sz="2500">
              <a:solidFill>
                <a:srgbClr val="FFFFFF"/>
              </a:solidFill>
              <a:latin typeface="Cambria" panose="02040503050406030204" pitchFamily="18" charset="0"/>
              <a:ea typeface="Cambria" panose="02040503050406030204" pitchFamily="18" charset="0"/>
              <a:cs typeface="+mn-cs"/>
            </a:rPr>
            <a:t> đo</a:t>
          </a:r>
          <a:endParaRPr lang="en-US" sz="2500" dirty="0">
            <a:solidFill>
              <a:srgbClr val="FFFFFF"/>
            </a:solidFill>
            <a:latin typeface="Cambria" panose="02040503050406030204" pitchFamily="18" charset="0"/>
            <a:ea typeface="Cambria" panose="02040503050406030204" pitchFamily="18" charset="0"/>
            <a:cs typeface="+mn-cs"/>
          </a:endParaRPr>
        </a:p>
      </dgm:t>
    </dgm:pt>
    <dgm:pt modelId="{78824B98-BEDA-48BA-BF52-6073056DFC1C}" type="parTrans" cxnId="{B326C837-4264-4D48-AC55-D41AAA938F70}">
      <dgm:prSet/>
      <dgm:spPr/>
      <dgm:t>
        <a:bodyPr/>
        <a:lstStyle/>
        <a:p>
          <a:endParaRPr lang="en-US"/>
        </a:p>
      </dgm:t>
    </dgm:pt>
    <dgm:pt modelId="{BE1E0A72-395E-4DE8-A225-2665DA542289}" type="sibTrans" cxnId="{B326C837-4264-4D48-AC55-D41AAA938F70}">
      <dgm:prSet/>
      <dgm:spPr/>
      <dgm:t>
        <a:bodyPr/>
        <a:lstStyle/>
        <a:p>
          <a:endParaRPr lang="en-US"/>
        </a:p>
      </dgm:t>
    </dgm:pt>
    <dgm:pt modelId="{2B8E3870-CF75-4D38-8D7B-6E7764D3854E}">
      <dgm:prSet phldrT="[Text]" custT="1"/>
      <dgm:spPr>
        <a:xfrm>
          <a:off x="614690" y="996170"/>
          <a:ext cx="2607845" cy="762563"/>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0"/>
            </a:srgbClr>
          </a:solidFill>
          <a:prstDash val="solid"/>
        </a:ln>
        <a:effectLst/>
      </dgm:spPr>
      <dgm:t>
        <a:bodyPr/>
        <a:lstStyle/>
        <a:p>
          <a:pPr algn="l">
            <a:buNone/>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Đồng hồ đo điện kWh</a:t>
          </a:r>
        </a:p>
      </dgm:t>
    </dgm:pt>
    <dgm:pt modelId="{8721AE5C-3265-4384-9343-FDB6DF1FE86B}" type="parTrans" cxnId="{265BD437-F3DD-4374-B0FB-FE00522DA607}">
      <dgm:prSet/>
      <dgm:spPr>
        <a:xfrm>
          <a:off x="311984" y="797005"/>
          <a:ext cx="302705" cy="580446"/>
        </a:xfrm>
        <a:custGeom>
          <a:avLst/>
          <a:gdLst/>
          <a:ahLst/>
          <a:cxnLst/>
          <a:rect l="0" t="0" r="0" b="0"/>
          <a:pathLst>
            <a:path>
              <a:moveTo>
                <a:pt x="0" y="0"/>
              </a:moveTo>
              <a:lnTo>
                <a:pt x="0" y="580446"/>
              </a:lnTo>
              <a:lnTo>
                <a:pt x="302705" y="580446"/>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847A8E6D-58BA-40F5-BD52-2EF95050ED19}" type="sibTrans" cxnId="{265BD437-F3DD-4374-B0FB-FE00522DA607}">
      <dgm:prSet/>
      <dgm:spPr/>
      <dgm:t>
        <a:bodyPr/>
        <a:lstStyle/>
        <a:p>
          <a:endParaRPr lang="en-US"/>
        </a:p>
      </dgm:t>
    </dgm:pt>
    <dgm:pt modelId="{5DB074A9-24CE-40E8-B11E-33D5DAEF1327}">
      <dgm:prSet phldrT="[Text]" custT="1"/>
      <dgm:spPr>
        <a:xfrm>
          <a:off x="4031012" y="2312"/>
          <a:ext cx="4275549" cy="796660"/>
        </a:xfrm>
        <a:prstGeom prst="roundRect">
          <a:avLst>
            <a:gd name="adj" fmla="val 10000"/>
          </a:avLst>
        </a:prstGeom>
        <a:solidFill>
          <a:srgbClr val="0F6FC6">
            <a:alpha val="90000"/>
            <a:hueOff val="0"/>
            <a:satOff val="0"/>
            <a:lumOff val="0"/>
            <a:alphaOff val="-40000"/>
          </a:srgbClr>
        </a:solidFill>
        <a:ln w="25400" cap="flat" cmpd="sng" algn="ctr">
          <a:solidFill>
            <a:srgbClr val="FFFFFF">
              <a:hueOff val="0"/>
              <a:satOff val="0"/>
              <a:lumOff val="0"/>
              <a:alphaOff val="0"/>
            </a:srgbClr>
          </a:solidFill>
          <a:prstDash val="solid"/>
        </a:ln>
        <a:effectLst/>
      </dgm:spPr>
      <dgm:t>
        <a:bodyPr/>
        <a:lstStyle/>
        <a:p>
          <a:pPr>
            <a:buNone/>
          </a:pPr>
          <a:r>
            <a:rPr lang="en-US" sz="2500">
              <a:solidFill>
                <a:srgbClr val="FFFFFF"/>
              </a:solidFill>
              <a:latin typeface="Cambria" panose="02040503050406030204" pitchFamily="18" charset="0"/>
              <a:ea typeface="Cambria" panose="02040503050406030204" pitchFamily="18" charset="0"/>
              <a:cs typeface="+mn-cs"/>
            </a:rPr>
            <a:t>Tầm quan trọng trong tài chính</a:t>
          </a:r>
          <a:endParaRPr lang="en-US" sz="2500" dirty="0">
            <a:solidFill>
              <a:srgbClr val="FFFFFF"/>
            </a:solidFill>
            <a:latin typeface="Cambria" panose="02040503050406030204" pitchFamily="18" charset="0"/>
            <a:ea typeface="Cambria" panose="02040503050406030204" pitchFamily="18" charset="0"/>
            <a:cs typeface="+mn-cs"/>
          </a:endParaRPr>
        </a:p>
      </dgm:t>
    </dgm:pt>
    <dgm:pt modelId="{D8C90861-81F4-4F78-B7B2-26389B654A84}" type="parTrans" cxnId="{D4F05660-8A47-42E1-B2C1-08AD304F2DE6}">
      <dgm:prSet/>
      <dgm:spPr/>
      <dgm:t>
        <a:bodyPr/>
        <a:lstStyle/>
        <a:p>
          <a:endParaRPr lang="en-US"/>
        </a:p>
      </dgm:t>
    </dgm:pt>
    <dgm:pt modelId="{D80F6363-321C-4732-909B-3F0BFD6F24C1}" type="sibTrans" cxnId="{D4F05660-8A47-42E1-B2C1-08AD304F2DE6}">
      <dgm:prSet/>
      <dgm:spPr/>
      <dgm:t>
        <a:bodyPr/>
        <a:lstStyle/>
        <a:p>
          <a:endParaRPr lang="en-US"/>
        </a:p>
      </dgm:t>
    </dgm:pt>
    <dgm:pt modelId="{70143636-2252-488A-81BB-EC9A7466B29C}">
      <dgm:prSet phldrT="[Text]" custT="1"/>
      <dgm:spPr>
        <a:xfrm>
          <a:off x="4886122" y="998138"/>
          <a:ext cx="4750722" cy="796660"/>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32000"/>
            </a:srgbClr>
          </a:solidFill>
          <a:prstDash val="solid"/>
        </a:ln>
        <a:effectLst/>
      </dgm:spPr>
      <dgm:t>
        <a:bodyPr/>
        <a:lstStyle/>
        <a:p>
          <a:pPr algn="l">
            <a:buNone/>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Nếu sai số lớn </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nhà tài trợ không tin tưởng  dự án khó vay vốn</a:t>
          </a:r>
          <a:endPar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24FDD22-7F88-4319-B7D2-1FC9E95348AD}" type="parTrans" cxnId="{0691A4B8-BBD1-459A-BBCB-5FFA623FBC03}">
      <dgm:prSet/>
      <dgm:spPr>
        <a:xfrm>
          <a:off x="4458567" y="798973"/>
          <a:ext cx="427554" cy="597495"/>
        </a:xfrm>
        <a:custGeom>
          <a:avLst/>
          <a:gdLst/>
          <a:ahLst/>
          <a:cxnLst/>
          <a:rect l="0" t="0" r="0" b="0"/>
          <a:pathLst>
            <a:path>
              <a:moveTo>
                <a:pt x="0" y="0"/>
              </a:moveTo>
              <a:lnTo>
                <a:pt x="0" y="597495"/>
              </a:lnTo>
              <a:lnTo>
                <a:pt x="427554" y="597495"/>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1DEF244F-D4D7-4CB8-9A38-4E5169641583}" type="sibTrans" cxnId="{0691A4B8-BBD1-459A-BBCB-5FFA623FBC03}">
      <dgm:prSet/>
      <dgm:spPr/>
      <dgm:t>
        <a:bodyPr/>
        <a:lstStyle/>
        <a:p>
          <a:endParaRPr lang="en-US"/>
        </a:p>
      </dgm:t>
    </dgm:pt>
    <dgm:pt modelId="{6FF300DA-D11E-4160-A022-B71FEEDCDF28}">
      <dgm:prSet phldrT="[Text]" custT="1"/>
      <dgm:spPr>
        <a:xfrm>
          <a:off x="4886122" y="1993963"/>
          <a:ext cx="4750722" cy="796660"/>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40000"/>
            </a:srgbClr>
          </a:solidFill>
          <a:prstDash val="solid"/>
        </a:ln>
        <a:effectLst/>
      </dgm:spPr>
      <dgm:t>
        <a:bodyPr/>
        <a:lstStyle/>
        <a:p>
          <a:pPr algn="l">
            <a:buNone/>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Độ không chắc chắn lớn </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rủi ro không chấp nhận được trong các chương trình </a:t>
          </a:r>
          <a:endPar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78AF496-BB7E-4E5E-AD8D-DF9829E49349}" type="parTrans" cxnId="{E8E3EB83-58D5-495B-B91D-08FBD42EF2E8}">
      <dgm:prSet/>
      <dgm:spPr>
        <a:xfrm>
          <a:off x="4458567" y="798973"/>
          <a:ext cx="427554" cy="1593320"/>
        </a:xfrm>
        <a:custGeom>
          <a:avLst/>
          <a:gdLst/>
          <a:ahLst/>
          <a:cxnLst/>
          <a:rect l="0" t="0" r="0" b="0"/>
          <a:pathLst>
            <a:path>
              <a:moveTo>
                <a:pt x="0" y="0"/>
              </a:moveTo>
              <a:lnTo>
                <a:pt x="0" y="1593320"/>
              </a:lnTo>
              <a:lnTo>
                <a:pt x="427554" y="1593320"/>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B070AC42-046E-4144-8F2E-4CD9D8AEBF62}" type="sibTrans" cxnId="{E8E3EB83-58D5-495B-B91D-08FBD42EF2E8}">
      <dgm:prSet/>
      <dgm:spPr/>
      <dgm:t>
        <a:bodyPr/>
        <a:lstStyle/>
        <a:p>
          <a:endParaRPr lang="en-US"/>
        </a:p>
      </dgm:t>
    </dgm:pt>
    <dgm:pt modelId="{87060E4E-7A27-4252-8B1F-F01F1BB335FC}">
      <dgm:prSet phldrT="[Text]"/>
      <dgm:spPr>
        <a:xfrm>
          <a:off x="614690" y="1957899"/>
          <a:ext cx="2607845" cy="762563"/>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8000"/>
            </a:srgbClr>
          </a:solidFill>
          <a:prstDash val="solid"/>
        </a:ln>
        <a:effectLst/>
      </dgm:spPr>
      <dgm:t>
        <a:bodyPr/>
        <a:lstStyle/>
        <a:p>
          <a:pPr algn="l">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dòng (CT)</a:t>
          </a:r>
        </a:p>
      </dgm:t>
    </dgm:pt>
    <dgm:pt modelId="{37BC2D5F-15A9-4EEA-9271-FDADC31A007D}" type="parTrans" cxnId="{6AB14E6A-4DCC-4277-AD85-5B661BB0B161}">
      <dgm:prSet/>
      <dgm:spPr>
        <a:xfrm>
          <a:off x="311984" y="797005"/>
          <a:ext cx="302705" cy="1542175"/>
        </a:xfrm>
        <a:custGeom>
          <a:avLst/>
          <a:gdLst/>
          <a:ahLst/>
          <a:cxnLst/>
          <a:rect l="0" t="0" r="0" b="0"/>
          <a:pathLst>
            <a:path>
              <a:moveTo>
                <a:pt x="0" y="0"/>
              </a:moveTo>
              <a:lnTo>
                <a:pt x="0" y="1542175"/>
              </a:lnTo>
              <a:lnTo>
                <a:pt x="302705" y="1542175"/>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B18ECBCA-2081-42C2-AF8C-3C71F07AA46B}" type="sibTrans" cxnId="{6AB14E6A-4DCC-4277-AD85-5B661BB0B161}">
      <dgm:prSet/>
      <dgm:spPr/>
      <dgm:t>
        <a:bodyPr/>
        <a:lstStyle/>
        <a:p>
          <a:endParaRPr lang="en-US"/>
        </a:p>
      </dgm:t>
    </dgm:pt>
    <dgm:pt modelId="{6414C13D-6C26-429C-A432-0DD286311793}">
      <dgm:prSet phldrT="[Text]"/>
      <dgm:spPr>
        <a:xfrm>
          <a:off x="614690" y="2919627"/>
          <a:ext cx="2607845" cy="762563"/>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16000"/>
            </a:srgbClr>
          </a:solidFill>
          <a:prstDash val="solid"/>
        </a:ln>
        <a:effectLst/>
      </dgm:spPr>
      <dgm:t>
        <a:bodyPr/>
        <a:lstStyle/>
        <a:p>
          <a:pPr algn="l">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nhiệt độ</a:t>
          </a:r>
        </a:p>
      </dgm:t>
    </dgm:pt>
    <dgm:pt modelId="{CA517C11-1FC8-4B72-9F67-C9517397F754}" type="parTrans" cxnId="{9A5B78D2-DF59-4AAD-B014-15B14210D0FB}">
      <dgm:prSet/>
      <dgm:spPr>
        <a:xfrm>
          <a:off x="311984" y="797005"/>
          <a:ext cx="302705" cy="2503903"/>
        </a:xfrm>
        <a:custGeom>
          <a:avLst/>
          <a:gdLst/>
          <a:ahLst/>
          <a:cxnLst/>
          <a:rect l="0" t="0" r="0" b="0"/>
          <a:pathLst>
            <a:path>
              <a:moveTo>
                <a:pt x="0" y="0"/>
              </a:moveTo>
              <a:lnTo>
                <a:pt x="0" y="2503903"/>
              </a:lnTo>
              <a:lnTo>
                <a:pt x="302705" y="2503903"/>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9A09C670-E781-4DF4-A803-E28F9600174B}" type="sibTrans" cxnId="{9A5B78D2-DF59-4AAD-B014-15B14210D0FB}">
      <dgm:prSet/>
      <dgm:spPr/>
      <dgm:t>
        <a:bodyPr/>
        <a:lstStyle/>
        <a:p>
          <a:endParaRPr lang="en-US"/>
        </a:p>
      </dgm:t>
    </dgm:pt>
    <dgm:pt modelId="{EAC59826-6069-457D-8CB1-85F427CE6004}">
      <dgm:prSet phldrT="[Text]"/>
      <dgm:spPr>
        <a:xfrm>
          <a:off x="614690" y="3881356"/>
          <a:ext cx="2607845" cy="762563"/>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24000"/>
            </a:srgbClr>
          </a:solidFill>
          <a:prstDash val="solid"/>
        </a:ln>
        <a:effectLst/>
      </dgm:spPr>
      <dgm:t>
        <a:bodyPr/>
        <a:lstStyle/>
        <a:p>
          <a:pPr algn="l">
            <a:buNone/>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lưu lượng khí/nước</a:t>
          </a:r>
        </a:p>
      </dgm:t>
    </dgm:pt>
    <dgm:pt modelId="{32F5F390-7300-4489-A8D0-A7B877316BDF}" type="parTrans" cxnId="{AB116633-56CE-4A21-8612-D82E2F70BF74}">
      <dgm:prSet/>
      <dgm:spPr>
        <a:xfrm>
          <a:off x="311984" y="797005"/>
          <a:ext cx="302705" cy="3465632"/>
        </a:xfrm>
        <a:custGeom>
          <a:avLst/>
          <a:gdLst/>
          <a:ahLst/>
          <a:cxnLst/>
          <a:rect l="0" t="0" r="0" b="0"/>
          <a:pathLst>
            <a:path>
              <a:moveTo>
                <a:pt x="0" y="0"/>
              </a:moveTo>
              <a:lnTo>
                <a:pt x="0" y="3465632"/>
              </a:lnTo>
              <a:lnTo>
                <a:pt x="302705" y="3465632"/>
              </a:lnTo>
            </a:path>
          </a:pathLst>
        </a:custGeom>
        <a:noFill/>
        <a:ln w="25400" cap="flat" cmpd="sng" algn="ctr">
          <a:solidFill>
            <a:srgbClr val="0F6FC6">
              <a:tint val="90000"/>
              <a:hueOff val="0"/>
              <a:satOff val="0"/>
              <a:lumOff val="0"/>
              <a:alphaOff val="0"/>
            </a:srgbClr>
          </a:solidFill>
          <a:prstDash val="solid"/>
        </a:ln>
        <a:effectLst/>
      </dgm:spPr>
      <dgm:t>
        <a:bodyPr/>
        <a:lstStyle/>
        <a:p>
          <a:endParaRPr lang="en-US"/>
        </a:p>
      </dgm:t>
    </dgm:pt>
    <dgm:pt modelId="{B06B6564-8A11-478F-99A6-4DA9CC34D683}" type="sibTrans" cxnId="{AB116633-56CE-4A21-8612-D82E2F70BF74}">
      <dgm:prSet/>
      <dgm:spPr/>
      <dgm:t>
        <a:bodyPr/>
        <a:lstStyle/>
        <a:p>
          <a:endParaRPr lang="en-US"/>
        </a:p>
      </dgm:t>
    </dgm:pt>
    <dgm:pt modelId="{9211A1EC-893A-4DCD-9D4B-9E77AFF6E4D0}" type="pres">
      <dgm:prSet presAssocID="{C5319CB4-D2F6-4056-975E-CBF418A3C73C}" presName="diagram" presStyleCnt="0">
        <dgm:presLayoutVars>
          <dgm:chPref val="1"/>
          <dgm:dir/>
          <dgm:animOne val="branch"/>
          <dgm:animLvl val="lvl"/>
          <dgm:resizeHandles/>
        </dgm:presLayoutVars>
      </dgm:prSet>
      <dgm:spPr/>
    </dgm:pt>
    <dgm:pt modelId="{D509C6BE-0FAE-4D26-930F-C9C25F198D51}" type="pres">
      <dgm:prSet presAssocID="{EC87F374-730E-434A-B2AB-34D5231C0C50}" presName="root" presStyleCnt="0"/>
      <dgm:spPr/>
    </dgm:pt>
    <dgm:pt modelId="{A95DB0D4-4CCF-4146-9DBC-CD5D267EF0F8}" type="pres">
      <dgm:prSet presAssocID="{EC87F374-730E-434A-B2AB-34D5231C0C50}" presName="rootComposite" presStyleCnt="0"/>
      <dgm:spPr/>
    </dgm:pt>
    <dgm:pt modelId="{EB201581-8B69-4B18-B9D9-6851BB5ACF53}" type="pres">
      <dgm:prSet presAssocID="{EC87F374-730E-434A-B2AB-34D5231C0C50}" presName="rootText" presStyleLbl="node1" presStyleIdx="0" presStyleCnt="2" custScaleX="195808" custLinFactNeighborX="-32769" custLinFactNeighborY="-247"/>
      <dgm:spPr/>
    </dgm:pt>
    <dgm:pt modelId="{E1C7EA1A-9F69-4D4B-BBB2-9031465BF879}" type="pres">
      <dgm:prSet presAssocID="{EC87F374-730E-434A-B2AB-34D5231C0C50}" presName="rootConnector" presStyleLbl="node1" presStyleIdx="0" presStyleCnt="2"/>
      <dgm:spPr/>
    </dgm:pt>
    <dgm:pt modelId="{E959C899-6630-4D96-BDAD-4EB1500A7656}" type="pres">
      <dgm:prSet presAssocID="{EC87F374-730E-434A-B2AB-34D5231C0C50}" presName="childShape" presStyleCnt="0"/>
      <dgm:spPr/>
    </dgm:pt>
    <dgm:pt modelId="{DE0A3223-55D3-4BD8-A408-55889A1205A0}" type="pres">
      <dgm:prSet presAssocID="{8721AE5C-3265-4384-9343-FDB6DF1FE86B}" presName="Name13" presStyleLbl="parChTrans1D2" presStyleIdx="0" presStyleCnt="6"/>
      <dgm:spPr/>
    </dgm:pt>
    <dgm:pt modelId="{693E7FE9-F568-485F-88F5-0E53CAFF681B}" type="pres">
      <dgm:prSet presAssocID="{2B8E3870-CF75-4D38-8D7B-6E7764D3854E}" presName="childText" presStyleLbl="bgAcc1" presStyleIdx="0" presStyleCnt="6" custScaleX="204592" custScaleY="95720" custLinFactNeighborX="-40961" custLinFactNeighborY="-247">
        <dgm:presLayoutVars>
          <dgm:bulletEnabled val="1"/>
        </dgm:presLayoutVars>
      </dgm:prSet>
      <dgm:spPr/>
    </dgm:pt>
    <dgm:pt modelId="{2B8FF027-5F1C-42E8-8792-39A562E42EF7}" type="pres">
      <dgm:prSet presAssocID="{37BC2D5F-15A9-4EEA-9271-FDADC31A007D}" presName="Name13" presStyleLbl="parChTrans1D2" presStyleIdx="1" presStyleCnt="6"/>
      <dgm:spPr/>
    </dgm:pt>
    <dgm:pt modelId="{FC72F6CD-2480-469D-986A-CAB87085DC98}" type="pres">
      <dgm:prSet presAssocID="{87060E4E-7A27-4252-8B1F-F01F1BB335FC}" presName="childText" presStyleLbl="bgAcc1" presStyleIdx="1" presStyleCnt="6" custScaleX="204592" custScaleY="95720" custLinFactNeighborX="-40961" custLinFactNeighborY="-247">
        <dgm:presLayoutVars>
          <dgm:bulletEnabled val="1"/>
        </dgm:presLayoutVars>
      </dgm:prSet>
      <dgm:spPr/>
    </dgm:pt>
    <dgm:pt modelId="{DCD1CD79-7F79-4D5A-8E65-408BCBB75389}" type="pres">
      <dgm:prSet presAssocID="{CA517C11-1FC8-4B72-9F67-C9517397F754}" presName="Name13" presStyleLbl="parChTrans1D2" presStyleIdx="2" presStyleCnt="6"/>
      <dgm:spPr/>
    </dgm:pt>
    <dgm:pt modelId="{ECB562DE-41C5-4E59-B64E-8FE510877D08}" type="pres">
      <dgm:prSet presAssocID="{6414C13D-6C26-429C-A432-0DD286311793}" presName="childText" presStyleLbl="bgAcc1" presStyleIdx="2" presStyleCnt="6" custScaleX="204592" custScaleY="95720" custLinFactNeighborX="-40961" custLinFactNeighborY="-247">
        <dgm:presLayoutVars>
          <dgm:bulletEnabled val="1"/>
        </dgm:presLayoutVars>
      </dgm:prSet>
      <dgm:spPr/>
    </dgm:pt>
    <dgm:pt modelId="{973C162B-70EA-4F3A-A9B4-8F9952D98985}" type="pres">
      <dgm:prSet presAssocID="{32F5F390-7300-4489-A8D0-A7B877316BDF}" presName="Name13" presStyleLbl="parChTrans1D2" presStyleIdx="3" presStyleCnt="6"/>
      <dgm:spPr/>
    </dgm:pt>
    <dgm:pt modelId="{71C8A973-C07E-4576-85A1-A53955961961}" type="pres">
      <dgm:prSet presAssocID="{EAC59826-6069-457D-8CB1-85F427CE6004}" presName="childText" presStyleLbl="bgAcc1" presStyleIdx="3" presStyleCnt="6" custScaleX="204592" custScaleY="95720" custLinFactNeighborX="-40961" custLinFactNeighborY="-247">
        <dgm:presLayoutVars>
          <dgm:bulletEnabled val="1"/>
        </dgm:presLayoutVars>
      </dgm:prSet>
      <dgm:spPr/>
    </dgm:pt>
    <dgm:pt modelId="{6A032DE9-638F-42BD-A49D-01F58B2A715E}" type="pres">
      <dgm:prSet presAssocID="{5DB074A9-24CE-40E8-B11E-33D5DAEF1327}" presName="root" presStyleCnt="0"/>
      <dgm:spPr/>
    </dgm:pt>
    <dgm:pt modelId="{67D520F7-703D-4EC4-B4A0-33DD40C7ED44}" type="pres">
      <dgm:prSet presAssocID="{5DB074A9-24CE-40E8-B11E-33D5DAEF1327}" presName="rootComposite" presStyleCnt="0"/>
      <dgm:spPr/>
    </dgm:pt>
    <dgm:pt modelId="{D1506C20-C329-4942-9A6C-14A28A42669F}" type="pres">
      <dgm:prSet presAssocID="{5DB074A9-24CE-40E8-B11E-33D5DAEF1327}" presName="rootText" presStyleLbl="node1" presStyleIdx="1" presStyleCnt="2" custScaleX="268342"/>
      <dgm:spPr/>
    </dgm:pt>
    <dgm:pt modelId="{847F1829-7E32-49D0-8666-2057025CA453}" type="pres">
      <dgm:prSet presAssocID="{5DB074A9-24CE-40E8-B11E-33D5DAEF1327}" presName="rootConnector" presStyleLbl="node1" presStyleIdx="1" presStyleCnt="2"/>
      <dgm:spPr/>
    </dgm:pt>
    <dgm:pt modelId="{9BBEABAA-3FCF-4028-A179-1134FF2FC58E}" type="pres">
      <dgm:prSet presAssocID="{5DB074A9-24CE-40E8-B11E-33D5DAEF1327}" presName="childShape" presStyleCnt="0"/>
      <dgm:spPr/>
    </dgm:pt>
    <dgm:pt modelId="{0063F3FB-CA5A-44A0-BEFD-0E07DCE3CD3A}" type="pres">
      <dgm:prSet presAssocID="{924FDD22-7F88-4319-B7D2-1FC9E95348AD}" presName="Name13" presStyleLbl="parChTrans1D2" presStyleIdx="4" presStyleCnt="6"/>
      <dgm:spPr/>
    </dgm:pt>
    <dgm:pt modelId="{D473CA0D-B4AB-440F-9B3B-919073B69220}" type="pres">
      <dgm:prSet presAssocID="{70143636-2252-488A-81BB-EC9A7466B29C}" presName="childText" presStyleLbl="bgAcc1" presStyleIdx="4" presStyleCnt="6" custScaleX="372706">
        <dgm:presLayoutVars>
          <dgm:bulletEnabled val="1"/>
        </dgm:presLayoutVars>
      </dgm:prSet>
      <dgm:spPr/>
    </dgm:pt>
    <dgm:pt modelId="{DCED47B1-CF27-4E3E-BE6E-B5DF0EA93821}" type="pres">
      <dgm:prSet presAssocID="{B78AF496-BB7E-4E5E-AD8D-DF9829E49349}" presName="Name13" presStyleLbl="parChTrans1D2" presStyleIdx="5" presStyleCnt="6"/>
      <dgm:spPr/>
    </dgm:pt>
    <dgm:pt modelId="{D9479023-FCCA-4404-BF73-D9FFFA3E53E0}" type="pres">
      <dgm:prSet presAssocID="{6FF300DA-D11E-4160-A022-B71FEEDCDF28}" presName="childText" presStyleLbl="bgAcc1" presStyleIdx="5" presStyleCnt="6" custScaleX="372706">
        <dgm:presLayoutVars>
          <dgm:bulletEnabled val="1"/>
        </dgm:presLayoutVars>
      </dgm:prSet>
      <dgm:spPr/>
    </dgm:pt>
  </dgm:ptLst>
  <dgm:cxnLst>
    <dgm:cxn modelId="{7064BA18-FEA6-496D-9BB1-31CD4E9E46EE}" type="presOf" srcId="{EC87F374-730E-434A-B2AB-34D5231C0C50}" destId="{E1C7EA1A-9F69-4D4B-BBB2-9031465BF879}" srcOrd="1" destOrd="0" presId="urn:microsoft.com/office/officeart/2005/8/layout/hierarchy3"/>
    <dgm:cxn modelId="{AB116633-56CE-4A21-8612-D82E2F70BF74}" srcId="{EC87F374-730E-434A-B2AB-34D5231C0C50}" destId="{EAC59826-6069-457D-8CB1-85F427CE6004}" srcOrd="3" destOrd="0" parTransId="{32F5F390-7300-4489-A8D0-A7B877316BDF}" sibTransId="{B06B6564-8A11-478F-99A6-4DA9CC34D683}"/>
    <dgm:cxn modelId="{B326C837-4264-4D48-AC55-D41AAA938F70}" srcId="{C5319CB4-D2F6-4056-975E-CBF418A3C73C}" destId="{EC87F374-730E-434A-B2AB-34D5231C0C50}" srcOrd="0" destOrd="0" parTransId="{78824B98-BEDA-48BA-BF52-6073056DFC1C}" sibTransId="{BE1E0A72-395E-4DE8-A225-2665DA542289}"/>
    <dgm:cxn modelId="{265BD437-F3DD-4374-B0FB-FE00522DA607}" srcId="{EC87F374-730E-434A-B2AB-34D5231C0C50}" destId="{2B8E3870-CF75-4D38-8D7B-6E7764D3854E}" srcOrd="0" destOrd="0" parTransId="{8721AE5C-3265-4384-9343-FDB6DF1FE86B}" sibTransId="{847A8E6D-58BA-40F5-BD52-2EF95050ED19}"/>
    <dgm:cxn modelId="{D4F05660-8A47-42E1-B2C1-08AD304F2DE6}" srcId="{C5319CB4-D2F6-4056-975E-CBF418A3C73C}" destId="{5DB074A9-24CE-40E8-B11E-33D5DAEF1327}" srcOrd="1" destOrd="0" parTransId="{D8C90861-81F4-4F78-B7B2-26389B654A84}" sibTransId="{D80F6363-321C-4732-909B-3F0BFD6F24C1}"/>
    <dgm:cxn modelId="{5E567764-9823-46EE-B065-7B8B5FDDBF67}" type="presOf" srcId="{924FDD22-7F88-4319-B7D2-1FC9E95348AD}" destId="{0063F3FB-CA5A-44A0-BEFD-0E07DCE3CD3A}" srcOrd="0" destOrd="0" presId="urn:microsoft.com/office/officeart/2005/8/layout/hierarchy3"/>
    <dgm:cxn modelId="{25CB8F66-2A8F-4741-8554-F99268C23C62}" type="presOf" srcId="{6414C13D-6C26-429C-A432-0DD286311793}" destId="{ECB562DE-41C5-4E59-B64E-8FE510877D08}" srcOrd="0" destOrd="0" presId="urn:microsoft.com/office/officeart/2005/8/layout/hierarchy3"/>
    <dgm:cxn modelId="{6AB14E6A-4DCC-4277-AD85-5B661BB0B161}" srcId="{EC87F374-730E-434A-B2AB-34D5231C0C50}" destId="{87060E4E-7A27-4252-8B1F-F01F1BB335FC}" srcOrd="1" destOrd="0" parTransId="{37BC2D5F-15A9-4EEA-9271-FDADC31A007D}" sibTransId="{B18ECBCA-2081-42C2-AF8C-3C71F07AA46B}"/>
    <dgm:cxn modelId="{329AB250-7A6A-4C6C-A080-A71CD8B9DD97}" type="presOf" srcId="{5DB074A9-24CE-40E8-B11E-33D5DAEF1327}" destId="{847F1829-7E32-49D0-8666-2057025CA453}" srcOrd="1" destOrd="0" presId="urn:microsoft.com/office/officeart/2005/8/layout/hierarchy3"/>
    <dgm:cxn modelId="{66FD4D7B-1621-4064-B861-4FFD08F0F1EA}" type="presOf" srcId="{37BC2D5F-15A9-4EEA-9271-FDADC31A007D}" destId="{2B8FF027-5F1C-42E8-8792-39A562E42EF7}" srcOrd="0" destOrd="0" presId="urn:microsoft.com/office/officeart/2005/8/layout/hierarchy3"/>
    <dgm:cxn modelId="{E8E3EB83-58D5-495B-B91D-08FBD42EF2E8}" srcId="{5DB074A9-24CE-40E8-B11E-33D5DAEF1327}" destId="{6FF300DA-D11E-4160-A022-B71FEEDCDF28}" srcOrd="1" destOrd="0" parTransId="{B78AF496-BB7E-4E5E-AD8D-DF9829E49349}" sibTransId="{B070AC42-046E-4144-8F2E-4CD9D8AEBF62}"/>
    <dgm:cxn modelId="{47763F87-5342-4807-B942-4CB5343D16A3}" type="presOf" srcId="{8721AE5C-3265-4384-9343-FDB6DF1FE86B}" destId="{DE0A3223-55D3-4BD8-A408-55889A1205A0}" srcOrd="0" destOrd="0" presId="urn:microsoft.com/office/officeart/2005/8/layout/hierarchy3"/>
    <dgm:cxn modelId="{D553A887-C231-49BB-B83C-18DA755AC7A9}" type="presOf" srcId="{87060E4E-7A27-4252-8B1F-F01F1BB335FC}" destId="{FC72F6CD-2480-469D-986A-CAB87085DC98}" srcOrd="0" destOrd="0" presId="urn:microsoft.com/office/officeart/2005/8/layout/hierarchy3"/>
    <dgm:cxn modelId="{CBC47EA9-A98C-44FC-A561-FC5EB903D0B2}" type="presOf" srcId="{B78AF496-BB7E-4E5E-AD8D-DF9829E49349}" destId="{DCED47B1-CF27-4E3E-BE6E-B5DF0EA93821}" srcOrd="0" destOrd="0" presId="urn:microsoft.com/office/officeart/2005/8/layout/hierarchy3"/>
    <dgm:cxn modelId="{0691A4B8-BBD1-459A-BBCB-5FFA623FBC03}" srcId="{5DB074A9-24CE-40E8-B11E-33D5DAEF1327}" destId="{70143636-2252-488A-81BB-EC9A7466B29C}" srcOrd="0" destOrd="0" parTransId="{924FDD22-7F88-4319-B7D2-1FC9E95348AD}" sibTransId="{1DEF244F-D4D7-4CB8-9A38-4E5169641583}"/>
    <dgm:cxn modelId="{4BCA53BA-7ED6-4643-AA20-A643E3FD60A7}" type="presOf" srcId="{EC87F374-730E-434A-B2AB-34D5231C0C50}" destId="{EB201581-8B69-4B18-B9D9-6851BB5ACF53}" srcOrd="0" destOrd="0" presId="urn:microsoft.com/office/officeart/2005/8/layout/hierarchy3"/>
    <dgm:cxn modelId="{3F28C1BF-D683-4BE3-8733-7F34D3F85C65}" type="presOf" srcId="{32F5F390-7300-4489-A8D0-A7B877316BDF}" destId="{973C162B-70EA-4F3A-A9B4-8F9952D98985}" srcOrd="0" destOrd="0" presId="urn:microsoft.com/office/officeart/2005/8/layout/hierarchy3"/>
    <dgm:cxn modelId="{680F7DC6-DC31-4C5A-B9B3-E3B508845072}" type="presOf" srcId="{EAC59826-6069-457D-8CB1-85F427CE6004}" destId="{71C8A973-C07E-4576-85A1-A53955961961}" srcOrd="0" destOrd="0" presId="urn:microsoft.com/office/officeart/2005/8/layout/hierarchy3"/>
    <dgm:cxn modelId="{0875A8CB-CE33-43BC-A629-F1BDF22D0FE9}" type="presOf" srcId="{C5319CB4-D2F6-4056-975E-CBF418A3C73C}" destId="{9211A1EC-893A-4DCD-9D4B-9E77AFF6E4D0}" srcOrd="0" destOrd="0" presId="urn:microsoft.com/office/officeart/2005/8/layout/hierarchy3"/>
    <dgm:cxn modelId="{9A5B78D2-DF59-4AAD-B014-15B14210D0FB}" srcId="{EC87F374-730E-434A-B2AB-34D5231C0C50}" destId="{6414C13D-6C26-429C-A432-0DD286311793}" srcOrd="2" destOrd="0" parTransId="{CA517C11-1FC8-4B72-9F67-C9517397F754}" sibTransId="{9A09C670-E781-4DF4-A803-E28F9600174B}"/>
    <dgm:cxn modelId="{6F760DE3-48C1-441C-85D5-DA87A6F71CB9}" type="presOf" srcId="{70143636-2252-488A-81BB-EC9A7466B29C}" destId="{D473CA0D-B4AB-440F-9B3B-919073B69220}" srcOrd="0" destOrd="0" presId="urn:microsoft.com/office/officeart/2005/8/layout/hierarchy3"/>
    <dgm:cxn modelId="{E53EF9E3-035D-4CE5-BC4B-153712AA8F20}" type="presOf" srcId="{5DB074A9-24CE-40E8-B11E-33D5DAEF1327}" destId="{D1506C20-C329-4942-9A6C-14A28A42669F}" srcOrd="0" destOrd="0" presId="urn:microsoft.com/office/officeart/2005/8/layout/hierarchy3"/>
    <dgm:cxn modelId="{2A9BD9E9-B9CF-4331-91DD-DF5FE6AB044C}" type="presOf" srcId="{6FF300DA-D11E-4160-A022-B71FEEDCDF28}" destId="{D9479023-FCCA-4404-BF73-D9FFFA3E53E0}" srcOrd="0" destOrd="0" presId="urn:microsoft.com/office/officeart/2005/8/layout/hierarchy3"/>
    <dgm:cxn modelId="{E9D3CDF9-449E-43B9-8DEB-C4E4E2505854}" type="presOf" srcId="{2B8E3870-CF75-4D38-8D7B-6E7764D3854E}" destId="{693E7FE9-F568-485F-88F5-0E53CAFF681B}" srcOrd="0" destOrd="0" presId="urn:microsoft.com/office/officeart/2005/8/layout/hierarchy3"/>
    <dgm:cxn modelId="{E1FD06FB-04BD-477A-8BE2-B47EC20FCBF0}" type="presOf" srcId="{CA517C11-1FC8-4B72-9F67-C9517397F754}" destId="{DCD1CD79-7F79-4D5A-8E65-408BCBB75389}" srcOrd="0" destOrd="0" presId="urn:microsoft.com/office/officeart/2005/8/layout/hierarchy3"/>
    <dgm:cxn modelId="{24680291-A826-429A-B204-0A69A9EDD1D1}" type="presParOf" srcId="{9211A1EC-893A-4DCD-9D4B-9E77AFF6E4D0}" destId="{D509C6BE-0FAE-4D26-930F-C9C25F198D51}" srcOrd="0" destOrd="0" presId="urn:microsoft.com/office/officeart/2005/8/layout/hierarchy3"/>
    <dgm:cxn modelId="{B3B1D6A4-CEBB-4358-B6CC-FA9EB050A1EA}" type="presParOf" srcId="{D509C6BE-0FAE-4D26-930F-C9C25F198D51}" destId="{A95DB0D4-4CCF-4146-9DBC-CD5D267EF0F8}" srcOrd="0" destOrd="0" presId="urn:microsoft.com/office/officeart/2005/8/layout/hierarchy3"/>
    <dgm:cxn modelId="{C1ABC561-360B-4BFA-BF97-7E392CD63CC7}" type="presParOf" srcId="{A95DB0D4-4CCF-4146-9DBC-CD5D267EF0F8}" destId="{EB201581-8B69-4B18-B9D9-6851BB5ACF53}" srcOrd="0" destOrd="0" presId="urn:microsoft.com/office/officeart/2005/8/layout/hierarchy3"/>
    <dgm:cxn modelId="{F373278C-4B11-456E-84B0-DC2C13ED4ED0}" type="presParOf" srcId="{A95DB0D4-4CCF-4146-9DBC-CD5D267EF0F8}" destId="{E1C7EA1A-9F69-4D4B-BBB2-9031465BF879}" srcOrd="1" destOrd="0" presId="urn:microsoft.com/office/officeart/2005/8/layout/hierarchy3"/>
    <dgm:cxn modelId="{197E0958-CDBE-4C36-96CB-36357AA72CE7}" type="presParOf" srcId="{D509C6BE-0FAE-4D26-930F-C9C25F198D51}" destId="{E959C899-6630-4D96-BDAD-4EB1500A7656}" srcOrd="1" destOrd="0" presId="urn:microsoft.com/office/officeart/2005/8/layout/hierarchy3"/>
    <dgm:cxn modelId="{FFA12634-555F-4E76-A92C-85FCA7071630}" type="presParOf" srcId="{E959C899-6630-4D96-BDAD-4EB1500A7656}" destId="{DE0A3223-55D3-4BD8-A408-55889A1205A0}" srcOrd="0" destOrd="0" presId="urn:microsoft.com/office/officeart/2005/8/layout/hierarchy3"/>
    <dgm:cxn modelId="{0353235C-7001-4679-A582-64D23C6B103C}" type="presParOf" srcId="{E959C899-6630-4D96-BDAD-4EB1500A7656}" destId="{693E7FE9-F568-485F-88F5-0E53CAFF681B}" srcOrd="1" destOrd="0" presId="urn:microsoft.com/office/officeart/2005/8/layout/hierarchy3"/>
    <dgm:cxn modelId="{4B5E5EB7-E009-45FC-ACB0-AE384798C47B}" type="presParOf" srcId="{E959C899-6630-4D96-BDAD-4EB1500A7656}" destId="{2B8FF027-5F1C-42E8-8792-39A562E42EF7}" srcOrd="2" destOrd="0" presId="urn:microsoft.com/office/officeart/2005/8/layout/hierarchy3"/>
    <dgm:cxn modelId="{22BE8766-FBCD-4767-B7F3-B9790468526C}" type="presParOf" srcId="{E959C899-6630-4D96-BDAD-4EB1500A7656}" destId="{FC72F6CD-2480-469D-986A-CAB87085DC98}" srcOrd="3" destOrd="0" presId="urn:microsoft.com/office/officeart/2005/8/layout/hierarchy3"/>
    <dgm:cxn modelId="{E414DD3B-4EE3-4A11-91C8-66BAFCCD1A7A}" type="presParOf" srcId="{E959C899-6630-4D96-BDAD-4EB1500A7656}" destId="{DCD1CD79-7F79-4D5A-8E65-408BCBB75389}" srcOrd="4" destOrd="0" presId="urn:microsoft.com/office/officeart/2005/8/layout/hierarchy3"/>
    <dgm:cxn modelId="{F796E0F1-4E15-4485-921A-1A62F77FEE14}" type="presParOf" srcId="{E959C899-6630-4D96-BDAD-4EB1500A7656}" destId="{ECB562DE-41C5-4E59-B64E-8FE510877D08}" srcOrd="5" destOrd="0" presId="urn:microsoft.com/office/officeart/2005/8/layout/hierarchy3"/>
    <dgm:cxn modelId="{87CC9364-87C4-4D8C-91A2-7C50D47C7D49}" type="presParOf" srcId="{E959C899-6630-4D96-BDAD-4EB1500A7656}" destId="{973C162B-70EA-4F3A-A9B4-8F9952D98985}" srcOrd="6" destOrd="0" presId="urn:microsoft.com/office/officeart/2005/8/layout/hierarchy3"/>
    <dgm:cxn modelId="{9547BBEA-1A93-4FA1-85F7-28E9055A914B}" type="presParOf" srcId="{E959C899-6630-4D96-BDAD-4EB1500A7656}" destId="{71C8A973-C07E-4576-85A1-A53955961961}" srcOrd="7" destOrd="0" presId="urn:microsoft.com/office/officeart/2005/8/layout/hierarchy3"/>
    <dgm:cxn modelId="{F4B17337-A993-415D-9086-E69FE57051A6}" type="presParOf" srcId="{9211A1EC-893A-4DCD-9D4B-9E77AFF6E4D0}" destId="{6A032DE9-638F-42BD-A49D-01F58B2A715E}" srcOrd="1" destOrd="0" presId="urn:microsoft.com/office/officeart/2005/8/layout/hierarchy3"/>
    <dgm:cxn modelId="{174101BD-DF0F-492C-B6A0-720B18714914}" type="presParOf" srcId="{6A032DE9-638F-42BD-A49D-01F58B2A715E}" destId="{67D520F7-703D-4EC4-B4A0-33DD40C7ED44}" srcOrd="0" destOrd="0" presId="urn:microsoft.com/office/officeart/2005/8/layout/hierarchy3"/>
    <dgm:cxn modelId="{C586B3E0-0FBF-42F1-A043-8ECDDDF1254C}" type="presParOf" srcId="{67D520F7-703D-4EC4-B4A0-33DD40C7ED44}" destId="{D1506C20-C329-4942-9A6C-14A28A42669F}" srcOrd="0" destOrd="0" presId="urn:microsoft.com/office/officeart/2005/8/layout/hierarchy3"/>
    <dgm:cxn modelId="{3A225950-B066-4C0B-AA1D-B1BFEAC6BDDF}" type="presParOf" srcId="{67D520F7-703D-4EC4-B4A0-33DD40C7ED44}" destId="{847F1829-7E32-49D0-8666-2057025CA453}" srcOrd="1" destOrd="0" presId="urn:microsoft.com/office/officeart/2005/8/layout/hierarchy3"/>
    <dgm:cxn modelId="{60482E61-127C-4C9E-8E2E-2C52011FD38F}" type="presParOf" srcId="{6A032DE9-638F-42BD-A49D-01F58B2A715E}" destId="{9BBEABAA-3FCF-4028-A179-1134FF2FC58E}" srcOrd="1" destOrd="0" presId="urn:microsoft.com/office/officeart/2005/8/layout/hierarchy3"/>
    <dgm:cxn modelId="{3F451E82-67BA-4181-87F8-2F0183E85720}" type="presParOf" srcId="{9BBEABAA-3FCF-4028-A179-1134FF2FC58E}" destId="{0063F3FB-CA5A-44A0-BEFD-0E07DCE3CD3A}" srcOrd="0" destOrd="0" presId="urn:microsoft.com/office/officeart/2005/8/layout/hierarchy3"/>
    <dgm:cxn modelId="{8041883A-8256-4378-AC3F-A25F8DBD313C}" type="presParOf" srcId="{9BBEABAA-3FCF-4028-A179-1134FF2FC58E}" destId="{D473CA0D-B4AB-440F-9B3B-919073B69220}" srcOrd="1" destOrd="0" presId="urn:microsoft.com/office/officeart/2005/8/layout/hierarchy3"/>
    <dgm:cxn modelId="{B9C600B4-B8C1-4D41-ABCC-F774D9A673FC}" type="presParOf" srcId="{9BBEABAA-3FCF-4028-A179-1134FF2FC58E}" destId="{DCED47B1-CF27-4E3E-BE6E-B5DF0EA93821}" srcOrd="2" destOrd="0" presId="urn:microsoft.com/office/officeart/2005/8/layout/hierarchy3"/>
    <dgm:cxn modelId="{C1AC9E1B-D13C-4D3D-BD5E-671F6BAD53FB}" type="presParOf" srcId="{9BBEABAA-3FCF-4028-A179-1134FF2FC58E}" destId="{D9479023-FCCA-4404-BF73-D9FFFA3E53E0}"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2EB394-C707-4684-9859-0E2AF867A740}"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3F78D054-F2DB-45DA-ABB9-CDEDB6164722}">
      <dgm:prSet custT="1"/>
      <dgm:spPr>
        <a:xfrm>
          <a:off x="5451"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677F56D9-B8DB-4E4C-9CD6-FD7E34C27984}" type="par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FB680601-3BD5-4E6A-A7CB-AD906A3156E1}" type="sib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4A7D2C75-940D-4E83-BCEE-2ED9EE89D27B}">
      <dgm:prSet custT="1"/>
      <dgm:spPr>
        <a:xfrm>
          <a:off x="1411836"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2</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A495303-613C-4E6C-831B-CF997B17DDA4}" type="par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8FFAF733-F1BE-4939-A41E-803DFD790E99}" type="sib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B4EC8FEF-AAA6-4C8A-B415-27D2A273CCC3}">
      <dgm:prSet custT="1"/>
      <dgm:spPr>
        <a:xfrm>
          <a:off x="2818222"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3</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1A9D884-8EBE-495B-80C3-2D682D13984A}" type="par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6692BE80-B9B7-4738-A799-8775495FC1A6}" type="sib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4ADF7F78-FC1C-4972-9648-EE309061DB51}">
      <dgm:prSet custT="1"/>
      <dgm:spPr>
        <a:xfrm>
          <a:off x="4224608"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539EB25-7159-4B5C-ADE3-CD96652699E1}" type="par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B92B586D-56FC-42C4-84E8-CBDBD16E4372}" type="sib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6E8B379D-86DE-4CDA-8AED-BEA43742B0A9}">
      <dgm:prSet custT="1"/>
      <dgm:spPr>
        <a:xfrm>
          <a:off x="5630994"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1E89EA-A95D-4676-8092-4B0BCCE6342B}" type="par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84EB4F8A-398F-4851-88DA-8A6EF399D51B}" type="sib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701CEA17-A345-4354-A59B-94800717F4C4}">
      <dgm:prSet custT="1"/>
      <dgm:spPr>
        <a:xfrm>
          <a:off x="7037380"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6</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FF8B95D-60F5-4EB2-8290-92F92D86F3C8}" type="par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4CA81F8F-ABD7-4434-9DD5-310F978BABF7}" type="sib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16FB68E6-7AB1-42CD-AEA7-0C19ADC703A1}">
      <dgm:prSet custT="1"/>
      <dgm:spPr>
        <a:xfrm>
          <a:off x="136277"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Mô tả ECM</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EAD7226B-94FD-4C77-AD67-C4AB87FE5599}" type="parTrans" cxnId="{9AB56562-DD1C-4D8F-BC4B-EAAD9D893FA9}">
      <dgm:prSet/>
      <dgm:spPr/>
      <dgm:t>
        <a:bodyPr/>
        <a:lstStyle/>
        <a:p>
          <a:endParaRPr lang="en-US" sz="1800"/>
        </a:p>
      </dgm:t>
    </dgm:pt>
    <dgm:pt modelId="{FB8EAA5A-8D36-4EE8-80CB-AA99D3CB3020}" type="sibTrans" cxnId="{9AB56562-DD1C-4D8F-BC4B-EAAD9D893FA9}">
      <dgm:prSet/>
      <dgm:spPr/>
      <dgm:t>
        <a:bodyPr/>
        <a:lstStyle/>
        <a:p>
          <a:endParaRPr lang="en-US" sz="1800"/>
        </a:p>
      </dgm:t>
    </dgm:pt>
    <dgm:pt modelId="{87AC1335-B505-45AF-92B8-BEA65B961085}">
      <dgm:prSet custT="1"/>
      <dgm:spPr>
        <a:xfrm>
          <a:off x="1542663"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Xác định ranh giới đo lường tiết kiệm</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F07F716-3E0F-4BDE-9BAF-ADD8C6B009B7}" type="parTrans" cxnId="{63A5D3AE-2377-408A-8799-8CAEE811A357}">
      <dgm:prSet/>
      <dgm:spPr/>
      <dgm:t>
        <a:bodyPr/>
        <a:lstStyle/>
        <a:p>
          <a:endParaRPr lang="en-US" sz="1800"/>
        </a:p>
      </dgm:t>
    </dgm:pt>
    <dgm:pt modelId="{00F1D585-D95F-4FB1-9EFA-45BC19B0D82A}" type="sibTrans" cxnId="{63A5D3AE-2377-408A-8799-8CAEE811A357}">
      <dgm:prSet/>
      <dgm:spPr/>
      <dgm:t>
        <a:bodyPr/>
        <a:lstStyle/>
        <a:p>
          <a:endParaRPr lang="en-US" sz="1800"/>
        </a:p>
      </dgm:t>
    </dgm:pt>
    <dgm:pt modelId="{4F7EFD7E-B54B-4A1E-957F-973DCF522F12}">
      <dgm:prSet custT="1"/>
      <dgm:spPr>
        <a:xfrm>
          <a:off x="2949049"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Tài liệu hóa năm cơ sử (baseyear)</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2CC3EBBE-998D-4745-B8BB-13B970A9B07A}" type="parTrans" cxnId="{0BB699FB-AFFE-488A-8B80-80CEBCD0F52B}">
      <dgm:prSet/>
      <dgm:spPr/>
      <dgm:t>
        <a:bodyPr/>
        <a:lstStyle/>
        <a:p>
          <a:endParaRPr lang="en-US" sz="1800"/>
        </a:p>
      </dgm:t>
    </dgm:pt>
    <dgm:pt modelId="{F5FBB057-797D-46B4-91E4-1DFFAA8098F3}" type="sibTrans" cxnId="{0BB699FB-AFFE-488A-8B80-80CEBCD0F52B}">
      <dgm:prSet/>
      <dgm:spPr/>
      <dgm:t>
        <a:bodyPr/>
        <a:lstStyle/>
        <a:p>
          <a:endParaRPr lang="en-US" sz="1800"/>
        </a:p>
      </dgm:t>
    </dgm:pt>
    <dgm:pt modelId="{09E50EEF-4B4F-4B22-955D-C6579CC42B8E}">
      <dgm:prSet custT="1"/>
      <dgm:spPr>
        <a:xfrm>
          <a:off x="4355435"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Xác định giai đoạn hậu retrofit &amp; bộ điều chỉnh</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9620C13-50E6-41E1-9FEE-2BDE003EB19E}" type="parTrans" cxnId="{6EE94410-A5F5-4C60-9716-DECD1EA88D64}">
      <dgm:prSet/>
      <dgm:spPr/>
      <dgm:t>
        <a:bodyPr/>
        <a:lstStyle/>
        <a:p>
          <a:endParaRPr lang="en-US" sz="1800"/>
        </a:p>
      </dgm:t>
    </dgm:pt>
    <dgm:pt modelId="{793EFE29-93DB-4679-836A-3046920B390C}" type="sibTrans" cxnId="{6EE94410-A5F5-4C60-9716-DECD1EA88D64}">
      <dgm:prSet/>
      <dgm:spPr/>
      <dgm:t>
        <a:bodyPr/>
        <a:lstStyle/>
        <a:p>
          <a:endParaRPr lang="en-US" sz="1800"/>
        </a:p>
      </dgm:t>
    </dgm:pt>
    <dgm:pt modelId="{C667B5D5-3101-4B25-B9BC-69D066E6D223}">
      <dgm:prSet custT="1"/>
      <dgm:spPr>
        <a:xfrm>
          <a:off x="5761821"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Mô tả ý định thiết kế &amp; quy trình commissioning</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1262C453-44D9-4DCA-8E8C-DD7BB7099FF0}" type="parTrans" cxnId="{B8536ED8-6977-4860-92EC-B61A71E6A14E}">
      <dgm:prSet/>
      <dgm:spPr/>
      <dgm:t>
        <a:bodyPr/>
        <a:lstStyle/>
        <a:p>
          <a:endParaRPr lang="en-US" sz="1800"/>
        </a:p>
      </dgm:t>
    </dgm:pt>
    <dgm:pt modelId="{F2B67EC5-0D0F-444C-9277-E1192BC80C27}" type="sibTrans" cxnId="{B8536ED8-6977-4860-92EC-B61A71E6A14E}">
      <dgm:prSet/>
      <dgm:spPr/>
      <dgm:t>
        <a:bodyPr/>
        <a:lstStyle/>
        <a:p>
          <a:endParaRPr lang="en-US" sz="1800"/>
        </a:p>
      </dgm:t>
    </dgm:pt>
    <dgm:pt modelId="{D22BF111-8376-4A90-A509-3962058C2250}">
      <dgm:prSet custT="1"/>
      <dgm:spPr>
        <a:xfrm>
          <a:off x="7168206"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Chỉ rõ Lựa chọn đo lường (Option)</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37FD3D74-4278-4B27-99B1-2B06655B6FFA}" type="parTrans" cxnId="{50A2FB81-B1DF-4035-8532-1A0232D1C308}">
      <dgm:prSet/>
      <dgm:spPr/>
      <dgm:t>
        <a:bodyPr/>
        <a:lstStyle/>
        <a:p>
          <a:endParaRPr lang="en-US" sz="1800"/>
        </a:p>
      </dgm:t>
    </dgm:pt>
    <dgm:pt modelId="{9AE9D8DE-0270-450E-8449-7750427F0B91}" type="sibTrans" cxnId="{50A2FB81-B1DF-4035-8532-1A0232D1C308}">
      <dgm:prSet/>
      <dgm:spPr/>
      <dgm:t>
        <a:bodyPr/>
        <a:lstStyle/>
        <a:p>
          <a:endParaRPr lang="en-US" sz="1800"/>
        </a:p>
      </dgm:t>
    </dgm:pt>
    <dgm:pt modelId="{C9D2DE2D-9A8A-432D-8B20-F68C000095B2}">
      <dgm:prSet custT="1"/>
      <dgm:spPr>
        <a:xfrm>
          <a:off x="9980978"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Xác định điểm đo, thời gian đo, đặc điểm thiết bị đo</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20FDBC2-E9E3-4F50-A3B5-32DAD587A102}" type="sibTrans" cxnId="{8DC8697F-1AE4-45F1-8124-76EA9B928588}">
      <dgm:prSet/>
      <dgm:spPr/>
      <dgm:t>
        <a:bodyPr/>
        <a:lstStyle/>
        <a:p>
          <a:endParaRPr lang="en-US" sz="1800"/>
        </a:p>
      </dgm:t>
    </dgm:pt>
    <dgm:pt modelId="{0ED1A5AA-F563-4D7B-A0B1-7B09E1308B0E}" type="parTrans" cxnId="{8DC8697F-1AE4-45F1-8124-76EA9B928588}">
      <dgm:prSet/>
      <dgm:spPr/>
      <dgm:t>
        <a:bodyPr/>
        <a:lstStyle/>
        <a:p>
          <a:endParaRPr lang="en-US" sz="1800"/>
        </a:p>
      </dgm:t>
    </dgm:pt>
    <dgm:pt modelId="{075E1C1B-1D55-4556-BECD-5C9B89A524FA}">
      <dgm:prSet custT="1"/>
      <dgm:spPr>
        <a:xfrm>
          <a:off x="9850151"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8</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9B49A9C-709B-495C-945C-7B401F862E73}" type="sib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23C260C-E00F-42A8-8E20-953CB96FF9F8}" type="par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32D6373-859D-44B6-B394-396DD61CB864}">
      <dgm:prSet custT="1"/>
      <dgm:spPr>
        <a:xfrm>
          <a:off x="8574592"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Mô tả quy trình phân tích dữ liệu, thuật toán</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5B67934E-213C-47EE-A367-8D685CE315B6}" type="sibTrans" cxnId="{56E32A9F-EDE8-4B14-8DC7-981D23B90AB5}">
      <dgm:prSet/>
      <dgm:spPr/>
      <dgm:t>
        <a:bodyPr/>
        <a:lstStyle/>
        <a:p>
          <a:endParaRPr lang="en-US" sz="1800"/>
        </a:p>
      </dgm:t>
    </dgm:pt>
    <dgm:pt modelId="{B09489AC-D526-4786-ACBA-96E823628A1E}" type="parTrans" cxnId="{56E32A9F-EDE8-4B14-8DC7-981D23B90AB5}">
      <dgm:prSet/>
      <dgm:spPr/>
      <dgm:t>
        <a:bodyPr/>
        <a:lstStyle/>
        <a:p>
          <a:endParaRPr lang="en-US" sz="1800"/>
        </a:p>
      </dgm:t>
    </dgm:pt>
    <dgm:pt modelId="{CEEDE4A5-A116-4174-B0DD-397B10F5BC0B}">
      <dgm:prSet custT="1"/>
      <dgm:spPr>
        <a:xfrm>
          <a:off x="8443766"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7</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176400E-9C0A-4939-BBC9-0F602D68B2BB}" type="sib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7A246CBC-D52C-4615-9BFD-81F5FA99F8A9}" type="par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D17952D7-C7F0-45F6-B832-D4C2CC7093FF}" type="pres">
      <dgm:prSet presAssocID="{4D2EB394-C707-4684-9859-0E2AF867A740}" presName="theList" presStyleCnt="0">
        <dgm:presLayoutVars>
          <dgm:dir/>
          <dgm:animLvl val="lvl"/>
          <dgm:resizeHandles val="exact"/>
        </dgm:presLayoutVars>
      </dgm:prSet>
      <dgm:spPr/>
    </dgm:pt>
    <dgm:pt modelId="{E07F5B5D-BEBF-44E5-8C81-695AE008D847}" type="pres">
      <dgm:prSet presAssocID="{3F78D054-F2DB-45DA-ABB9-CDEDB6164722}" presName="compNode" presStyleCnt="0"/>
      <dgm:spPr/>
    </dgm:pt>
    <dgm:pt modelId="{16A582F8-3DE6-40C4-98C4-2E8D4D082B90}" type="pres">
      <dgm:prSet presAssocID="{3F78D054-F2DB-45DA-ABB9-CDEDB6164722}" presName="aNode" presStyleLbl="bgShp" presStyleIdx="0" presStyleCnt="8"/>
      <dgm:spPr/>
    </dgm:pt>
    <dgm:pt modelId="{635400DB-9644-4F47-A8CE-00E373BD99C9}" type="pres">
      <dgm:prSet presAssocID="{3F78D054-F2DB-45DA-ABB9-CDEDB6164722}" presName="textNode" presStyleLbl="bgShp" presStyleIdx="0" presStyleCnt="8"/>
      <dgm:spPr/>
    </dgm:pt>
    <dgm:pt modelId="{B0A0D40B-AEF6-4A8B-A6D5-4D2EDF4CC953}" type="pres">
      <dgm:prSet presAssocID="{3F78D054-F2DB-45DA-ABB9-CDEDB6164722}" presName="compChildNode" presStyleCnt="0"/>
      <dgm:spPr/>
    </dgm:pt>
    <dgm:pt modelId="{65D0583D-930F-4EF1-9F89-ECB4D3F23F48}" type="pres">
      <dgm:prSet presAssocID="{3F78D054-F2DB-45DA-ABB9-CDEDB6164722}" presName="theInnerList" presStyleCnt="0"/>
      <dgm:spPr/>
    </dgm:pt>
    <dgm:pt modelId="{4172D9FA-D53A-4304-AA95-3BBE8E2BB37C}" type="pres">
      <dgm:prSet presAssocID="{16FB68E6-7AB1-42CD-AEA7-0C19ADC703A1}" presName="childNode" presStyleLbl="node1" presStyleIdx="0" presStyleCnt="8">
        <dgm:presLayoutVars>
          <dgm:bulletEnabled val="1"/>
        </dgm:presLayoutVars>
      </dgm:prSet>
      <dgm:spPr/>
    </dgm:pt>
    <dgm:pt modelId="{F6EEE679-90DB-403C-8C8C-B24F5E08F661}" type="pres">
      <dgm:prSet presAssocID="{3F78D054-F2DB-45DA-ABB9-CDEDB6164722}" presName="aSpace" presStyleCnt="0"/>
      <dgm:spPr/>
    </dgm:pt>
    <dgm:pt modelId="{E8451051-FD40-4095-962E-154DEB26CB87}" type="pres">
      <dgm:prSet presAssocID="{4A7D2C75-940D-4E83-BCEE-2ED9EE89D27B}" presName="compNode" presStyleCnt="0"/>
      <dgm:spPr/>
    </dgm:pt>
    <dgm:pt modelId="{C27FD6DC-1F3D-4884-A758-316B4A19BDD8}" type="pres">
      <dgm:prSet presAssocID="{4A7D2C75-940D-4E83-BCEE-2ED9EE89D27B}" presName="aNode" presStyleLbl="bgShp" presStyleIdx="1" presStyleCnt="8"/>
      <dgm:spPr/>
    </dgm:pt>
    <dgm:pt modelId="{F389EB6C-25D4-4022-9B86-E9BD2C7C838F}" type="pres">
      <dgm:prSet presAssocID="{4A7D2C75-940D-4E83-BCEE-2ED9EE89D27B}" presName="textNode" presStyleLbl="bgShp" presStyleIdx="1" presStyleCnt="8"/>
      <dgm:spPr/>
    </dgm:pt>
    <dgm:pt modelId="{1F9D0696-0854-4FF1-9A1F-87BA84021DA6}" type="pres">
      <dgm:prSet presAssocID="{4A7D2C75-940D-4E83-BCEE-2ED9EE89D27B}" presName="compChildNode" presStyleCnt="0"/>
      <dgm:spPr/>
    </dgm:pt>
    <dgm:pt modelId="{473410F8-99BB-4532-9EAE-26A64D70A0C6}" type="pres">
      <dgm:prSet presAssocID="{4A7D2C75-940D-4E83-BCEE-2ED9EE89D27B}" presName="theInnerList" presStyleCnt="0"/>
      <dgm:spPr/>
    </dgm:pt>
    <dgm:pt modelId="{7793CC87-6F4D-4A5E-80FB-882FAD6CE00C}" type="pres">
      <dgm:prSet presAssocID="{87AC1335-B505-45AF-92B8-BEA65B961085}" presName="childNode" presStyleLbl="node1" presStyleIdx="1" presStyleCnt="8">
        <dgm:presLayoutVars>
          <dgm:bulletEnabled val="1"/>
        </dgm:presLayoutVars>
      </dgm:prSet>
      <dgm:spPr/>
    </dgm:pt>
    <dgm:pt modelId="{0FD2E4FD-957E-4357-BA8C-D5188AF3ECF7}" type="pres">
      <dgm:prSet presAssocID="{4A7D2C75-940D-4E83-BCEE-2ED9EE89D27B}" presName="aSpace" presStyleCnt="0"/>
      <dgm:spPr/>
    </dgm:pt>
    <dgm:pt modelId="{91261111-637B-4037-9989-208A5CADDD8A}" type="pres">
      <dgm:prSet presAssocID="{B4EC8FEF-AAA6-4C8A-B415-27D2A273CCC3}" presName="compNode" presStyleCnt="0"/>
      <dgm:spPr/>
    </dgm:pt>
    <dgm:pt modelId="{498B3160-B18F-40A8-8801-2CBEDC63C678}" type="pres">
      <dgm:prSet presAssocID="{B4EC8FEF-AAA6-4C8A-B415-27D2A273CCC3}" presName="aNode" presStyleLbl="bgShp" presStyleIdx="2" presStyleCnt="8"/>
      <dgm:spPr/>
    </dgm:pt>
    <dgm:pt modelId="{BC08376B-ECEF-4F30-A6DD-5C28C9CFADA4}" type="pres">
      <dgm:prSet presAssocID="{B4EC8FEF-AAA6-4C8A-B415-27D2A273CCC3}" presName="textNode" presStyleLbl="bgShp" presStyleIdx="2" presStyleCnt="8"/>
      <dgm:spPr/>
    </dgm:pt>
    <dgm:pt modelId="{D7ACEC6A-5889-4BFD-8084-2A5146314FA4}" type="pres">
      <dgm:prSet presAssocID="{B4EC8FEF-AAA6-4C8A-B415-27D2A273CCC3}" presName="compChildNode" presStyleCnt="0"/>
      <dgm:spPr/>
    </dgm:pt>
    <dgm:pt modelId="{7A8E5896-B844-42E9-90F6-20B92CF6B800}" type="pres">
      <dgm:prSet presAssocID="{B4EC8FEF-AAA6-4C8A-B415-27D2A273CCC3}" presName="theInnerList" presStyleCnt="0"/>
      <dgm:spPr/>
    </dgm:pt>
    <dgm:pt modelId="{99A51319-5E2C-4ACE-92A8-8D14CF259C21}" type="pres">
      <dgm:prSet presAssocID="{4F7EFD7E-B54B-4A1E-957F-973DCF522F12}" presName="childNode" presStyleLbl="node1" presStyleIdx="2" presStyleCnt="8">
        <dgm:presLayoutVars>
          <dgm:bulletEnabled val="1"/>
        </dgm:presLayoutVars>
      </dgm:prSet>
      <dgm:spPr/>
    </dgm:pt>
    <dgm:pt modelId="{08754B8D-62FC-455D-B12E-5DBC996665C0}" type="pres">
      <dgm:prSet presAssocID="{B4EC8FEF-AAA6-4C8A-B415-27D2A273CCC3}" presName="aSpace" presStyleCnt="0"/>
      <dgm:spPr/>
    </dgm:pt>
    <dgm:pt modelId="{34E5D329-7B8A-4042-9CA9-5ECA1B59F0E8}" type="pres">
      <dgm:prSet presAssocID="{4ADF7F78-FC1C-4972-9648-EE309061DB51}" presName="compNode" presStyleCnt="0"/>
      <dgm:spPr/>
    </dgm:pt>
    <dgm:pt modelId="{7025C266-BBEC-48CB-A0A7-EBC6D9AC9965}" type="pres">
      <dgm:prSet presAssocID="{4ADF7F78-FC1C-4972-9648-EE309061DB51}" presName="aNode" presStyleLbl="bgShp" presStyleIdx="3" presStyleCnt="8"/>
      <dgm:spPr/>
    </dgm:pt>
    <dgm:pt modelId="{5987B773-D694-487B-BAF0-55244FA65DBF}" type="pres">
      <dgm:prSet presAssocID="{4ADF7F78-FC1C-4972-9648-EE309061DB51}" presName="textNode" presStyleLbl="bgShp" presStyleIdx="3" presStyleCnt="8"/>
      <dgm:spPr/>
    </dgm:pt>
    <dgm:pt modelId="{F9D85D72-E5E1-435D-BE8F-6D854A267943}" type="pres">
      <dgm:prSet presAssocID="{4ADF7F78-FC1C-4972-9648-EE309061DB51}" presName="compChildNode" presStyleCnt="0"/>
      <dgm:spPr/>
    </dgm:pt>
    <dgm:pt modelId="{9AD22F92-DED0-4302-B438-49B800DF4E47}" type="pres">
      <dgm:prSet presAssocID="{4ADF7F78-FC1C-4972-9648-EE309061DB51}" presName="theInnerList" presStyleCnt="0"/>
      <dgm:spPr/>
    </dgm:pt>
    <dgm:pt modelId="{166B6C98-55C1-4B19-98B5-017332ADD32D}" type="pres">
      <dgm:prSet presAssocID="{09E50EEF-4B4F-4B22-955D-C6579CC42B8E}" presName="childNode" presStyleLbl="node1" presStyleIdx="3" presStyleCnt="8">
        <dgm:presLayoutVars>
          <dgm:bulletEnabled val="1"/>
        </dgm:presLayoutVars>
      </dgm:prSet>
      <dgm:spPr/>
    </dgm:pt>
    <dgm:pt modelId="{9263B083-5B70-4BC6-B2B4-8037D6561723}" type="pres">
      <dgm:prSet presAssocID="{4ADF7F78-FC1C-4972-9648-EE309061DB51}" presName="aSpace" presStyleCnt="0"/>
      <dgm:spPr/>
    </dgm:pt>
    <dgm:pt modelId="{521CCFF0-D6F9-4EA3-AEFC-B688BC5B669F}" type="pres">
      <dgm:prSet presAssocID="{6E8B379D-86DE-4CDA-8AED-BEA43742B0A9}" presName="compNode" presStyleCnt="0"/>
      <dgm:spPr/>
    </dgm:pt>
    <dgm:pt modelId="{07BE7B94-60F3-40AC-B02A-89DF35823789}" type="pres">
      <dgm:prSet presAssocID="{6E8B379D-86DE-4CDA-8AED-BEA43742B0A9}" presName="aNode" presStyleLbl="bgShp" presStyleIdx="4" presStyleCnt="8"/>
      <dgm:spPr/>
    </dgm:pt>
    <dgm:pt modelId="{46C5FCEF-CC0C-44DF-8478-209A152EE279}" type="pres">
      <dgm:prSet presAssocID="{6E8B379D-86DE-4CDA-8AED-BEA43742B0A9}" presName="textNode" presStyleLbl="bgShp" presStyleIdx="4" presStyleCnt="8"/>
      <dgm:spPr/>
    </dgm:pt>
    <dgm:pt modelId="{C66CBDFB-EA6C-4458-8D6D-62C2969C465C}" type="pres">
      <dgm:prSet presAssocID="{6E8B379D-86DE-4CDA-8AED-BEA43742B0A9}" presName="compChildNode" presStyleCnt="0"/>
      <dgm:spPr/>
    </dgm:pt>
    <dgm:pt modelId="{FA255173-6509-4D99-A8F0-42CB3E8B5C23}" type="pres">
      <dgm:prSet presAssocID="{6E8B379D-86DE-4CDA-8AED-BEA43742B0A9}" presName="theInnerList" presStyleCnt="0"/>
      <dgm:spPr/>
    </dgm:pt>
    <dgm:pt modelId="{A6D5C592-9909-4C23-A215-BAC58BD171B5}" type="pres">
      <dgm:prSet presAssocID="{C667B5D5-3101-4B25-B9BC-69D066E6D223}" presName="childNode" presStyleLbl="node1" presStyleIdx="4" presStyleCnt="8">
        <dgm:presLayoutVars>
          <dgm:bulletEnabled val="1"/>
        </dgm:presLayoutVars>
      </dgm:prSet>
      <dgm:spPr/>
    </dgm:pt>
    <dgm:pt modelId="{1872FE2E-394D-4033-976A-2F99C4AD3E02}" type="pres">
      <dgm:prSet presAssocID="{6E8B379D-86DE-4CDA-8AED-BEA43742B0A9}" presName="aSpace" presStyleCnt="0"/>
      <dgm:spPr/>
    </dgm:pt>
    <dgm:pt modelId="{30B93935-9D80-452C-8AAF-AC72090B35A6}" type="pres">
      <dgm:prSet presAssocID="{701CEA17-A345-4354-A59B-94800717F4C4}" presName="compNode" presStyleCnt="0"/>
      <dgm:spPr/>
    </dgm:pt>
    <dgm:pt modelId="{C30E119F-F20A-45C8-B1D2-F3953BE15898}" type="pres">
      <dgm:prSet presAssocID="{701CEA17-A345-4354-A59B-94800717F4C4}" presName="aNode" presStyleLbl="bgShp" presStyleIdx="5" presStyleCnt="8"/>
      <dgm:spPr/>
    </dgm:pt>
    <dgm:pt modelId="{F689F4D3-74E2-4B4A-9FC9-E9A7236B7D34}" type="pres">
      <dgm:prSet presAssocID="{701CEA17-A345-4354-A59B-94800717F4C4}" presName="textNode" presStyleLbl="bgShp" presStyleIdx="5" presStyleCnt="8"/>
      <dgm:spPr/>
    </dgm:pt>
    <dgm:pt modelId="{AC5B38EF-D60C-4CED-B330-1AF652909DD4}" type="pres">
      <dgm:prSet presAssocID="{701CEA17-A345-4354-A59B-94800717F4C4}" presName="compChildNode" presStyleCnt="0"/>
      <dgm:spPr/>
    </dgm:pt>
    <dgm:pt modelId="{E4B0A7C1-118A-4255-84FB-2CD03BA8256F}" type="pres">
      <dgm:prSet presAssocID="{701CEA17-A345-4354-A59B-94800717F4C4}" presName="theInnerList" presStyleCnt="0"/>
      <dgm:spPr/>
    </dgm:pt>
    <dgm:pt modelId="{3D2D974E-F8A9-450F-92F4-B316C994DFB0}" type="pres">
      <dgm:prSet presAssocID="{D22BF111-8376-4A90-A509-3962058C2250}" presName="childNode" presStyleLbl="node1" presStyleIdx="5" presStyleCnt="8">
        <dgm:presLayoutVars>
          <dgm:bulletEnabled val="1"/>
        </dgm:presLayoutVars>
      </dgm:prSet>
      <dgm:spPr/>
    </dgm:pt>
    <dgm:pt modelId="{B5BD1E7D-E001-438E-84F0-FB9543BCAB00}" type="pres">
      <dgm:prSet presAssocID="{701CEA17-A345-4354-A59B-94800717F4C4}" presName="aSpace" presStyleCnt="0"/>
      <dgm:spPr/>
    </dgm:pt>
    <dgm:pt modelId="{FC23A22A-2E76-400C-B51B-71239CF7E9E8}" type="pres">
      <dgm:prSet presAssocID="{CEEDE4A5-A116-4174-B0DD-397B10F5BC0B}" presName="compNode" presStyleCnt="0"/>
      <dgm:spPr/>
    </dgm:pt>
    <dgm:pt modelId="{AC04866B-E82C-4109-B80D-C13B09FD133C}" type="pres">
      <dgm:prSet presAssocID="{CEEDE4A5-A116-4174-B0DD-397B10F5BC0B}" presName="aNode" presStyleLbl="bgShp" presStyleIdx="6" presStyleCnt="8"/>
      <dgm:spPr/>
    </dgm:pt>
    <dgm:pt modelId="{BAF07613-C832-4F43-883E-494B7069C7E5}" type="pres">
      <dgm:prSet presAssocID="{CEEDE4A5-A116-4174-B0DD-397B10F5BC0B}" presName="textNode" presStyleLbl="bgShp" presStyleIdx="6" presStyleCnt="8"/>
      <dgm:spPr/>
    </dgm:pt>
    <dgm:pt modelId="{BEB8CE43-86E3-40C6-A1FB-7D61EFE878E5}" type="pres">
      <dgm:prSet presAssocID="{CEEDE4A5-A116-4174-B0DD-397B10F5BC0B}" presName="compChildNode" presStyleCnt="0"/>
      <dgm:spPr/>
    </dgm:pt>
    <dgm:pt modelId="{D9EB8ADF-36E7-438B-9C2C-AC7BBCD2BA5C}" type="pres">
      <dgm:prSet presAssocID="{CEEDE4A5-A116-4174-B0DD-397B10F5BC0B}" presName="theInnerList" presStyleCnt="0"/>
      <dgm:spPr/>
    </dgm:pt>
    <dgm:pt modelId="{03BB7B80-DFED-47D9-91CB-421A3E71624D}" type="pres">
      <dgm:prSet presAssocID="{A32D6373-859D-44B6-B394-396DD61CB864}" presName="childNode" presStyleLbl="node1" presStyleIdx="6" presStyleCnt="8">
        <dgm:presLayoutVars>
          <dgm:bulletEnabled val="1"/>
        </dgm:presLayoutVars>
      </dgm:prSet>
      <dgm:spPr/>
    </dgm:pt>
    <dgm:pt modelId="{DCA6B54E-20D4-4D73-9D5A-5C2D8B254D60}" type="pres">
      <dgm:prSet presAssocID="{CEEDE4A5-A116-4174-B0DD-397B10F5BC0B}" presName="aSpace" presStyleCnt="0"/>
      <dgm:spPr/>
    </dgm:pt>
    <dgm:pt modelId="{FFE20CA8-0103-43D2-9D4A-4BAA5254782E}" type="pres">
      <dgm:prSet presAssocID="{075E1C1B-1D55-4556-BECD-5C9B89A524FA}" presName="compNode" presStyleCnt="0"/>
      <dgm:spPr/>
    </dgm:pt>
    <dgm:pt modelId="{4532F34E-5C40-458B-9A93-5E79A0602906}" type="pres">
      <dgm:prSet presAssocID="{075E1C1B-1D55-4556-BECD-5C9B89A524FA}" presName="aNode" presStyleLbl="bgShp" presStyleIdx="7" presStyleCnt="8"/>
      <dgm:spPr/>
    </dgm:pt>
    <dgm:pt modelId="{BCC64769-3FBB-420F-A247-28046C949443}" type="pres">
      <dgm:prSet presAssocID="{075E1C1B-1D55-4556-BECD-5C9B89A524FA}" presName="textNode" presStyleLbl="bgShp" presStyleIdx="7" presStyleCnt="8"/>
      <dgm:spPr/>
    </dgm:pt>
    <dgm:pt modelId="{85A9E67B-A3EC-432B-A764-CAB2792AE95F}" type="pres">
      <dgm:prSet presAssocID="{075E1C1B-1D55-4556-BECD-5C9B89A524FA}" presName="compChildNode" presStyleCnt="0"/>
      <dgm:spPr/>
    </dgm:pt>
    <dgm:pt modelId="{A39BB6F7-CF60-4736-A17F-8D415C524F00}" type="pres">
      <dgm:prSet presAssocID="{075E1C1B-1D55-4556-BECD-5C9B89A524FA}" presName="theInnerList" presStyleCnt="0"/>
      <dgm:spPr/>
    </dgm:pt>
    <dgm:pt modelId="{57728420-5DF0-48B3-8EE9-09CFAA1EA607}" type="pres">
      <dgm:prSet presAssocID="{C9D2DE2D-9A8A-432D-8B20-F68C000095B2}" presName="childNode" presStyleLbl="node1" presStyleIdx="7" presStyleCnt="8">
        <dgm:presLayoutVars>
          <dgm:bulletEnabled val="1"/>
        </dgm:presLayoutVars>
      </dgm:prSet>
      <dgm:spPr/>
    </dgm:pt>
  </dgm:ptLst>
  <dgm:cxnLst>
    <dgm:cxn modelId="{9CEF660E-4A96-4691-90DA-4774989EE5C2}" srcId="{4D2EB394-C707-4684-9859-0E2AF867A740}" destId="{701CEA17-A345-4354-A59B-94800717F4C4}" srcOrd="5" destOrd="0" parTransId="{4FF8B95D-60F5-4EB2-8290-92F92D86F3C8}" sibTransId="{4CA81F8F-ABD7-4434-9DD5-310F978BABF7}"/>
    <dgm:cxn modelId="{7CA01B0F-2769-47DD-9817-CFDC957C4C67}" srcId="{4D2EB394-C707-4684-9859-0E2AF867A740}" destId="{075E1C1B-1D55-4556-BECD-5C9B89A524FA}" srcOrd="7" destOrd="0" parTransId="{A23C260C-E00F-42A8-8E20-953CB96FF9F8}" sibTransId="{A9B49A9C-709B-495C-945C-7B401F862E73}"/>
    <dgm:cxn modelId="{6EE94410-A5F5-4C60-9716-DECD1EA88D64}" srcId="{4ADF7F78-FC1C-4972-9648-EE309061DB51}" destId="{09E50EEF-4B4F-4B22-955D-C6579CC42B8E}" srcOrd="0" destOrd="0" parTransId="{49620C13-50E6-41E1-9FEE-2BDE003EB19E}" sibTransId="{793EFE29-93DB-4679-836A-3046920B390C}"/>
    <dgm:cxn modelId="{C02D9928-DC73-48E9-B15F-966018ED91D6}" srcId="{4D2EB394-C707-4684-9859-0E2AF867A740}" destId="{4A7D2C75-940D-4E83-BCEE-2ED9EE89D27B}" srcOrd="1" destOrd="0" parTransId="{AA495303-613C-4E6C-831B-CF997B17DDA4}" sibTransId="{8FFAF733-F1BE-4939-A41E-803DFD790E99}"/>
    <dgm:cxn modelId="{BC0A792A-41BF-43FE-BEE3-90114715AB1A}" type="presOf" srcId="{4ADF7F78-FC1C-4972-9648-EE309061DB51}" destId="{7025C266-BBEC-48CB-A0A7-EBC6D9AC9965}" srcOrd="0" destOrd="0" presId="urn:microsoft.com/office/officeart/2005/8/layout/lProcess2"/>
    <dgm:cxn modelId="{AEB7C634-4961-443E-8BD9-F4913544119E}" type="presOf" srcId="{4A7D2C75-940D-4E83-BCEE-2ED9EE89D27B}" destId="{F389EB6C-25D4-4022-9B86-E9BD2C7C838F}" srcOrd="1" destOrd="0" presId="urn:microsoft.com/office/officeart/2005/8/layout/lProcess2"/>
    <dgm:cxn modelId="{B76AEC37-2A35-46CC-9CD1-035F7D2A8A1E}" type="presOf" srcId="{C9D2DE2D-9A8A-432D-8B20-F68C000095B2}" destId="{57728420-5DF0-48B3-8EE9-09CFAA1EA607}" srcOrd="0" destOrd="0" presId="urn:microsoft.com/office/officeart/2005/8/layout/lProcess2"/>
    <dgm:cxn modelId="{0A97E639-3059-4183-BDFB-270285DBE3C5}" type="presOf" srcId="{16FB68E6-7AB1-42CD-AEA7-0C19ADC703A1}" destId="{4172D9FA-D53A-4304-AA95-3BBE8E2BB37C}" srcOrd="0" destOrd="0" presId="urn:microsoft.com/office/officeart/2005/8/layout/lProcess2"/>
    <dgm:cxn modelId="{6F841440-700D-47AC-ADC0-A9FFC8826F0B}" srcId="{4D2EB394-C707-4684-9859-0E2AF867A740}" destId="{3F78D054-F2DB-45DA-ABB9-CDEDB6164722}" srcOrd="0" destOrd="0" parTransId="{677F56D9-B8DB-4E4C-9CD6-FD7E34C27984}" sibTransId="{FB680601-3BD5-4E6A-A7CB-AD906A3156E1}"/>
    <dgm:cxn modelId="{AE4CD85D-B032-4447-98DC-01854F4BAB36}" type="presOf" srcId="{B4EC8FEF-AAA6-4C8A-B415-27D2A273CCC3}" destId="{498B3160-B18F-40A8-8801-2CBEDC63C678}" srcOrd="0" destOrd="0" presId="urn:microsoft.com/office/officeart/2005/8/layout/lProcess2"/>
    <dgm:cxn modelId="{19BBE241-5A0F-4C44-BFF5-E0BF9F065FAA}" type="presOf" srcId="{CEEDE4A5-A116-4174-B0DD-397B10F5BC0B}" destId="{BAF07613-C832-4F43-883E-494B7069C7E5}" srcOrd="1" destOrd="0" presId="urn:microsoft.com/office/officeart/2005/8/layout/lProcess2"/>
    <dgm:cxn modelId="{9AB56562-DD1C-4D8F-BC4B-EAAD9D893FA9}" srcId="{3F78D054-F2DB-45DA-ABB9-CDEDB6164722}" destId="{16FB68E6-7AB1-42CD-AEA7-0C19ADC703A1}" srcOrd="0" destOrd="0" parTransId="{EAD7226B-94FD-4C77-AD67-C4AB87FE5599}" sibTransId="{FB8EAA5A-8D36-4EE8-80CB-AA99D3CB3020}"/>
    <dgm:cxn modelId="{1E8A9146-3AE2-45AB-8D6B-D1AFA6D56251}" type="presOf" srcId="{CEEDE4A5-A116-4174-B0DD-397B10F5BC0B}" destId="{AC04866B-E82C-4109-B80D-C13B09FD133C}" srcOrd="0" destOrd="0" presId="urn:microsoft.com/office/officeart/2005/8/layout/lProcess2"/>
    <dgm:cxn modelId="{DA2BC24D-1656-4570-A32A-400FCB6A8214}" type="presOf" srcId="{D22BF111-8376-4A90-A509-3962058C2250}" destId="{3D2D974E-F8A9-450F-92F4-B316C994DFB0}" srcOrd="0" destOrd="0" presId="urn:microsoft.com/office/officeart/2005/8/layout/lProcess2"/>
    <dgm:cxn modelId="{55725E70-645D-46F0-B682-B43172125395}" type="presOf" srcId="{C667B5D5-3101-4B25-B9BC-69D066E6D223}" destId="{A6D5C592-9909-4C23-A215-BAC58BD171B5}" srcOrd="0" destOrd="0" presId="urn:microsoft.com/office/officeart/2005/8/layout/lProcess2"/>
    <dgm:cxn modelId="{09656072-0568-4F80-949D-FD5607C053B4}" type="presOf" srcId="{701CEA17-A345-4354-A59B-94800717F4C4}" destId="{F689F4D3-74E2-4B4A-9FC9-E9A7236B7D34}" srcOrd="1" destOrd="0" presId="urn:microsoft.com/office/officeart/2005/8/layout/lProcess2"/>
    <dgm:cxn modelId="{8091047A-14F9-46FB-BCD9-F6D43F935614}" srcId="{4D2EB394-C707-4684-9859-0E2AF867A740}" destId="{CEEDE4A5-A116-4174-B0DD-397B10F5BC0B}" srcOrd="6" destOrd="0" parTransId="{7A246CBC-D52C-4615-9BFD-81F5FA99F8A9}" sibTransId="{A176400E-9C0A-4939-BBC9-0F602D68B2BB}"/>
    <dgm:cxn modelId="{9638107A-1882-4E30-8F6C-AA3113FD40EA}" type="presOf" srcId="{B4EC8FEF-AAA6-4C8A-B415-27D2A273CCC3}" destId="{BC08376B-ECEF-4F30-A6DD-5C28C9CFADA4}" srcOrd="1" destOrd="0" presId="urn:microsoft.com/office/officeart/2005/8/layout/lProcess2"/>
    <dgm:cxn modelId="{746E2F7E-070A-4F43-95C8-3DEADE7E8B29}" type="presOf" srcId="{6E8B379D-86DE-4CDA-8AED-BEA43742B0A9}" destId="{07BE7B94-60F3-40AC-B02A-89DF35823789}" srcOrd="0" destOrd="0" presId="urn:microsoft.com/office/officeart/2005/8/layout/lProcess2"/>
    <dgm:cxn modelId="{8DC8697F-1AE4-45F1-8124-76EA9B928588}" srcId="{075E1C1B-1D55-4556-BECD-5C9B89A524FA}" destId="{C9D2DE2D-9A8A-432D-8B20-F68C000095B2}" srcOrd="0" destOrd="0" parTransId="{0ED1A5AA-F563-4D7B-A0B1-7B09E1308B0E}" sibTransId="{420FDBC2-E9E3-4F50-A3B5-32DAD587A102}"/>
    <dgm:cxn modelId="{50A2FB81-B1DF-4035-8532-1A0232D1C308}" srcId="{701CEA17-A345-4354-A59B-94800717F4C4}" destId="{D22BF111-8376-4A90-A509-3962058C2250}" srcOrd="0" destOrd="0" parTransId="{37FD3D74-4278-4B27-99B1-2B06655B6FFA}" sibTransId="{9AE9D8DE-0270-450E-8449-7750427F0B91}"/>
    <dgm:cxn modelId="{2A701587-B9E7-45C6-99CD-327DD3580B9C}" type="presOf" srcId="{701CEA17-A345-4354-A59B-94800717F4C4}" destId="{C30E119F-F20A-45C8-B1D2-F3953BE15898}" srcOrd="0" destOrd="0" presId="urn:microsoft.com/office/officeart/2005/8/layout/lProcess2"/>
    <dgm:cxn modelId="{B52FE88B-8453-4B09-996D-75863E48694E}" type="presOf" srcId="{6E8B379D-86DE-4CDA-8AED-BEA43742B0A9}" destId="{46C5FCEF-CC0C-44DF-8478-209A152EE279}" srcOrd="1" destOrd="0" presId="urn:microsoft.com/office/officeart/2005/8/layout/lProcess2"/>
    <dgm:cxn modelId="{0DB5FD94-351A-4901-B77D-F3231C4331A4}" type="presOf" srcId="{A32D6373-859D-44B6-B394-396DD61CB864}" destId="{03BB7B80-DFED-47D9-91CB-421A3E71624D}" srcOrd="0" destOrd="0" presId="urn:microsoft.com/office/officeart/2005/8/layout/lProcess2"/>
    <dgm:cxn modelId="{B33ACA95-B953-44B7-B7CE-ECD858F11B6E}" type="presOf" srcId="{87AC1335-B505-45AF-92B8-BEA65B961085}" destId="{7793CC87-6F4D-4A5E-80FB-882FAD6CE00C}" srcOrd="0" destOrd="0" presId="urn:microsoft.com/office/officeart/2005/8/layout/lProcess2"/>
    <dgm:cxn modelId="{059BE598-7F1A-41F9-8B77-4E493A7192A6}" type="presOf" srcId="{4ADF7F78-FC1C-4972-9648-EE309061DB51}" destId="{5987B773-D694-487B-BAF0-55244FA65DBF}" srcOrd="1" destOrd="0" presId="urn:microsoft.com/office/officeart/2005/8/layout/lProcess2"/>
    <dgm:cxn modelId="{56E32A9F-EDE8-4B14-8DC7-981D23B90AB5}" srcId="{CEEDE4A5-A116-4174-B0DD-397B10F5BC0B}" destId="{A32D6373-859D-44B6-B394-396DD61CB864}" srcOrd="0" destOrd="0" parTransId="{B09489AC-D526-4786-ACBA-96E823628A1E}" sibTransId="{5B67934E-213C-47EE-A367-8D685CE315B6}"/>
    <dgm:cxn modelId="{0E6FF0A2-06D4-44B4-AD69-1762E108C536}" type="presOf" srcId="{075E1C1B-1D55-4556-BECD-5C9B89A524FA}" destId="{4532F34E-5C40-458B-9A93-5E79A0602906}" srcOrd="0" destOrd="0" presId="urn:microsoft.com/office/officeart/2005/8/layout/lProcess2"/>
    <dgm:cxn modelId="{63A5D3AE-2377-408A-8799-8CAEE811A357}" srcId="{4A7D2C75-940D-4E83-BCEE-2ED9EE89D27B}" destId="{87AC1335-B505-45AF-92B8-BEA65B961085}" srcOrd="0" destOrd="0" parTransId="{4F07F716-3E0F-4BDE-9BAF-ADD8C6B009B7}" sibTransId="{00F1D585-D95F-4FB1-9EFA-45BC19B0D82A}"/>
    <dgm:cxn modelId="{FEE8D9AE-3DF4-47FD-AAA0-6F84C82F6912}" type="presOf" srcId="{4F7EFD7E-B54B-4A1E-957F-973DCF522F12}" destId="{99A51319-5E2C-4ACE-92A8-8D14CF259C21}" srcOrd="0" destOrd="0" presId="urn:microsoft.com/office/officeart/2005/8/layout/lProcess2"/>
    <dgm:cxn modelId="{85DD8EB5-B999-429A-80D1-BDFE877907AA}" type="presOf" srcId="{09E50EEF-4B4F-4B22-955D-C6579CC42B8E}" destId="{166B6C98-55C1-4B19-98B5-017332ADD32D}" srcOrd="0" destOrd="0" presId="urn:microsoft.com/office/officeart/2005/8/layout/lProcess2"/>
    <dgm:cxn modelId="{1781A4B9-D228-45E8-91D3-A313F5819ED1}" type="presOf" srcId="{4D2EB394-C707-4684-9859-0E2AF867A740}" destId="{D17952D7-C7F0-45F6-B832-D4C2CC7093FF}" srcOrd="0" destOrd="0" presId="urn:microsoft.com/office/officeart/2005/8/layout/lProcess2"/>
    <dgm:cxn modelId="{11295ECE-692B-4A93-BCEA-CC90EC146D57}" srcId="{4D2EB394-C707-4684-9859-0E2AF867A740}" destId="{4ADF7F78-FC1C-4972-9648-EE309061DB51}" srcOrd="3" destOrd="0" parTransId="{9539EB25-7159-4B5C-ADE3-CD96652699E1}" sibTransId="{B92B586D-56FC-42C4-84E8-CBDBD16E4372}"/>
    <dgm:cxn modelId="{2A7053D4-E67F-4D1D-B6F8-BF2D3ED87FC2}" type="presOf" srcId="{3F78D054-F2DB-45DA-ABB9-CDEDB6164722}" destId="{635400DB-9644-4F47-A8CE-00E373BD99C9}" srcOrd="1" destOrd="0" presId="urn:microsoft.com/office/officeart/2005/8/layout/lProcess2"/>
    <dgm:cxn modelId="{D04FA1D6-7E8D-4EFB-BCDE-4D6E9CC107CF}" type="presOf" srcId="{3F78D054-F2DB-45DA-ABB9-CDEDB6164722}" destId="{16A582F8-3DE6-40C4-98C4-2E8D4D082B90}" srcOrd="0" destOrd="0" presId="urn:microsoft.com/office/officeart/2005/8/layout/lProcess2"/>
    <dgm:cxn modelId="{A359F5D7-FC90-48DC-A8BA-73100A84D863}" srcId="{4D2EB394-C707-4684-9859-0E2AF867A740}" destId="{6E8B379D-86DE-4CDA-8AED-BEA43742B0A9}" srcOrd="4" destOrd="0" parTransId="{201E89EA-A95D-4676-8092-4B0BCCE6342B}" sibTransId="{84EB4F8A-398F-4851-88DA-8A6EF399D51B}"/>
    <dgm:cxn modelId="{B8536ED8-6977-4860-92EC-B61A71E6A14E}" srcId="{6E8B379D-86DE-4CDA-8AED-BEA43742B0A9}" destId="{C667B5D5-3101-4B25-B9BC-69D066E6D223}" srcOrd="0" destOrd="0" parTransId="{1262C453-44D9-4DCA-8E8C-DD7BB7099FF0}" sibTransId="{F2B67EC5-0D0F-444C-9277-E1192BC80C27}"/>
    <dgm:cxn modelId="{5D8AC0D9-10B3-48FD-B07B-ADE0CB968D3A}" type="presOf" srcId="{4A7D2C75-940D-4E83-BCEE-2ED9EE89D27B}" destId="{C27FD6DC-1F3D-4884-A758-316B4A19BDD8}" srcOrd="0" destOrd="0" presId="urn:microsoft.com/office/officeart/2005/8/layout/lProcess2"/>
    <dgm:cxn modelId="{7BD020E8-1CE0-44EF-80FF-E1AEF358F996}" type="presOf" srcId="{075E1C1B-1D55-4556-BECD-5C9B89A524FA}" destId="{BCC64769-3FBB-420F-A247-28046C949443}" srcOrd="1" destOrd="0" presId="urn:microsoft.com/office/officeart/2005/8/layout/lProcess2"/>
    <dgm:cxn modelId="{36E5F8F9-3EC1-44D3-AAD7-84FAB0F6B374}" srcId="{4D2EB394-C707-4684-9859-0E2AF867A740}" destId="{B4EC8FEF-AAA6-4C8A-B415-27D2A273CCC3}" srcOrd="2" destOrd="0" parTransId="{41A9D884-8EBE-495B-80C3-2D682D13984A}" sibTransId="{6692BE80-B9B7-4738-A799-8775495FC1A6}"/>
    <dgm:cxn modelId="{0BB699FB-AFFE-488A-8B80-80CEBCD0F52B}" srcId="{B4EC8FEF-AAA6-4C8A-B415-27D2A273CCC3}" destId="{4F7EFD7E-B54B-4A1E-957F-973DCF522F12}" srcOrd="0" destOrd="0" parTransId="{2CC3EBBE-998D-4745-B8BB-13B970A9B07A}" sibTransId="{F5FBB057-797D-46B4-91E4-1DFFAA8098F3}"/>
    <dgm:cxn modelId="{045DE074-8D40-4814-9369-5A88F27B06C7}" type="presParOf" srcId="{D17952D7-C7F0-45F6-B832-D4C2CC7093FF}" destId="{E07F5B5D-BEBF-44E5-8C81-695AE008D847}" srcOrd="0" destOrd="0" presId="urn:microsoft.com/office/officeart/2005/8/layout/lProcess2"/>
    <dgm:cxn modelId="{A5D7A268-0B86-411D-9F40-4E9ADF92BA57}" type="presParOf" srcId="{E07F5B5D-BEBF-44E5-8C81-695AE008D847}" destId="{16A582F8-3DE6-40C4-98C4-2E8D4D082B90}" srcOrd="0" destOrd="0" presId="urn:microsoft.com/office/officeart/2005/8/layout/lProcess2"/>
    <dgm:cxn modelId="{2E922C46-2504-426B-9367-482BEBDC06EB}" type="presParOf" srcId="{E07F5B5D-BEBF-44E5-8C81-695AE008D847}" destId="{635400DB-9644-4F47-A8CE-00E373BD99C9}" srcOrd="1" destOrd="0" presId="urn:microsoft.com/office/officeart/2005/8/layout/lProcess2"/>
    <dgm:cxn modelId="{8DC76C4F-7B39-406C-A962-A908F7A4C145}" type="presParOf" srcId="{E07F5B5D-BEBF-44E5-8C81-695AE008D847}" destId="{B0A0D40B-AEF6-4A8B-A6D5-4D2EDF4CC953}" srcOrd="2" destOrd="0" presId="urn:microsoft.com/office/officeart/2005/8/layout/lProcess2"/>
    <dgm:cxn modelId="{558A666A-7EB5-4AA0-8E3B-7CE75FB07D50}" type="presParOf" srcId="{B0A0D40B-AEF6-4A8B-A6D5-4D2EDF4CC953}" destId="{65D0583D-930F-4EF1-9F89-ECB4D3F23F48}" srcOrd="0" destOrd="0" presId="urn:microsoft.com/office/officeart/2005/8/layout/lProcess2"/>
    <dgm:cxn modelId="{C4E1E9B1-228A-4F52-9EC0-E93F3FDD4D47}" type="presParOf" srcId="{65D0583D-930F-4EF1-9F89-ECB4D3F23F48}" destId="{4172D9FA-D53A-4304-AA95-3BBE8E2BB37C}" srcOrd="0" destOrd="0" presId="urn:microsoft.com/office/officeart/2005/8/layout/lProcess2"/>
    <dgm:cxn modelId="{4B26B079-49FE-4987-92D2-7A4F19C7DD51}" type="presParOf" srcId="{D17952D7-C7F0-45F6-B832-D4C2CC7093FF}" destId="{F6EEE679-90DB-403C-8C8C-B24F5E08F661}" srcOrd="1" destOrd="0" presId="urn:microsoft.com/office/officeart/2005/8/layout/lProcess2"/>
    <dgm:cxn modelId="{D7C6D513-01F2-4A74-B248-12896B76533E}" type="presParOf" srcId="{D17952D7-C7F0-45F6-B832-D4C2CC7093FF}" destId="{E8451051-FD40-4095-962E-154DEB26CB87}" srcOrd="2" destOrd="0" presId="urn:microsoft.com/office/officeart/2005/8/layout/lProcess2"/>
    <dgm:cxn modelId="{74035490-A056-4A88-A692-05FB8FEAEC90}" type="presParOf" srcId="{E8451051-FD40-4095-962E-154DEB26CB87}" destId="{C27FD6DC-1F3D-4884-A758-316B4A19BDD8}" srcOrd="0" destOrd="0" presId="urn:microsoft.com/office/officeart/2005/8/layout/lProcess2"/>
    <dgm:cxn modelId="{A2FA5AE2-6501-44DC-A600-3A539EB0378F}" type="presParOf" srcId="{E8451051-FD40-4095-962E-154DEB26CB87}" destId="{F389EB6C-25D4-4022-9B86-E9BD2C7C838F}" srcOrd="1" destOrd="0" presId="urn:microsoft.com/office/officeart/2005/8/layout/lProcess2"/>
    <dgm:cxn modelId="{7FE698FB-8E0E-4CC9-AC23-995A8ED79FA9}" type="presParOf" srcId="{E8451051-FD40-4095-962E-154DEB26CB87}" destId="{1F9D0696-0854-4FF1-9A1F-87BA84021DA6}" srcOrd="2" destOrd="0" presId="urn:microsoft.com/office/officeart/2005/8/layout/lProcess2"/>
    <dgm:cxn modelId="{05EC1914-C455-4B56-9BB8-A9350A049D11}" type="presParOf" srcId="{1F9D0696-0854-4FF1-9A1F-87BA84021DA6}" destId="{473410F8-99BB-4532-9EAE-26A64D70A0C6}" srcOrd="0" destOrd="0" presId="urn:microsoft.com/office/officeart/2005/8/layout/lProcess2"/>
    <dgm:cxn modelId="{F878CDF2-9B11-49CC-99F3-9F48C3D1B1DC}" type="presParOf" srcId="{473410F8-99BB-4532-9EAE-26A64D70A0C6}" destId="{7793CC87-6F4D-4A5E-80FB-882FAD6CE00C}" srcOrd="0" destOrd="0" presId="urn:microsoft.com/office/officeart/2005/8/layout/lProcess2"/>
    <dgm:cxn modelId="{DFFAAB50-3786-49BE-B839-097551CA82D3}" type="presParOf" srcId="{D17952D7-C7F0-45F6-B832-D4C2CC7093FF}" destId="{0FD2E4FD-957E-4357-BA8C-D5188AF3ECF7}" srcOrd="3" destOrd="0" presId="urn:microsoft.com/office/officeart/2005/8/layout/lProcess2"/>
    <dgm:cxn modelId="{022FEBB5-620A-4866-A39A-3236ADEA7004}" type="presParOf" srcId="{D17952D7-C7F0-45F6-B832-D4C2CC7093FF}" destId="{91261111-637B-4037-9989-208A5CADDD8A}" srcOrd="4" destOrd="0" presId="urn:microsoft.com/office/officeart/2005/8/layout/lProcess2"/>
    <dgm:cxn modelId="{772978C1-B82F-4672-96B8-2769C63786F5}" type="presParOf" srcId="{91261111-637B-4037-9989-208A5CADDD8A}" destId="{498B3160-B18F-40A8-8801-2CBEDC63C678}" srcOrd="0" destOrd="0" presId="urn:microsoft.com/office/officeart/2005/8/layout/lProcess2"/>
    <dgm:cxn modelId="{D9FEF5F0-929F-4420-8E99-97E6A652A493}" type="presParOf" srcId="{91261111-637B-4037-9989-208A5CADDD8A}" destId="{BC08376B-ECEF-4F30-A6DD-5C28C9CFADA4}" srcOrd="1" destOrd="0" presId="urn:microsoft.com/office/officeart/2005/8/layout/lProcess2"/>
    <dgm:cxn modelId="{BC9A2D67-08ED-42F9-B747-7A72F5A05B77}" type="presParOf" srcId="{91261111-637B-4037-9989-208A5CADDD8A}" destId="{D7ACEC6A-5889-4BFD-8084-2A5146314FA4}" srcOrd="2" destOrd="0" presId="urn:microsoft.com/office/officeart/2005/8/layout/lProcess2"/>
    <dgm:cxn modelId="{43333F69-F043-4861-B399-8F3094196467}" type="presParOf" srcId="{D7ACEC6A-5889-4BFD-8084-2A5146314FA4}" destId="{7A8E5896-B844-42E9-90F6-20B92CF6B800}" srcOrd="0" destOrd="0" presId="urn:microsoft.com/office/officeart/2005/8/layout/lProcess2"/>
    <dgm:cxn modelId="{2F1152C6-A41F-40FA-A51B-0DA2A5860587}" type="presParOf" srcId="{7A8E5896-B844-42E9-90F6-20B92CF6B800}" destId="{99A51319-5E2C-4ACE-92A8-8D14CF259C21}" srcOrd="0" destOrd="0" presId="urn:microsoft.com/office/officeart/2005/8/layout/lProcess2"/>
    <dgm:cxn modelId="{25DA8706-72F7-4A7C-B21A-7BAB57A9E1F6}" type="presParOf" srcId="{D17952D7-C7F0-45F6-B832-D4C2CC7093FF}" destId="{08754B8D-62FC-455D-B12E-5DBC996665C0}" srcOrd="5" destOrd="0" presId="urn:microsoft.com/office/officeart/2005/8/layout/lProcess2"/>
    <dgm:cxn modelId="{FA5C83A1-B91E-434B-9E6E-479607A6F027}" type="presParOf" srcId="{D17952D7-C7F0-45F6-B832-D4C2CC7093FF}" destId="{34E5D329-7B8A-4042-9CA9-5ECA1B59F0E8}" srcOrd="6" destOrd="0" presId="urn:microsoft.com/office/officeart/2005/8/layout/lProcess2"/>
    <dgm:cxn modelId="{B7055522-3596-4227-B742-633A89A0B4DF}" type="presParOf" srcId="{34E5D329-7B8A-4042-9CA9-5ECA1B59F0E8}" destId="{7025C266-BBEC-48CB-A0A7-EBC6D9AC9965}" srcOrd="0" destOrd="0" presId="urn:microsoft.com/office/officeart/2005/8/layout/lProcess2"/>
    <dgm:cxn modelId="{32A25A41-8C30-49FA-8168-84C581F481B0}" type="presParOf" srcId="{34E5D329-7B8A-4042-9CA9-5ECA1B59F0E8}" destId="{5987B773-D694-487B-BAF0-55244FA65DBF}" srcOrd="1" destOrd="0" presId="urn:microsoft.com/office/officeart/2005/8/layout/lProcess2"/>
    <dgm:cxn modelId="{5E4B619B-1044-4F83-AC59-D4D030A63370}" type="presParOf" srcId="{34E5D329-7B8A-4042-9CA9-5ECA1B59F0E8}" destId="{F9D85D72-E5E1-435D-BE8F-6D854A267943}" srcOrd="2" destOrd="0" presId="urn:microsoft.com/office/officeart/2005/8/layout/lProcess2"/>
    <dgm:cxn modelId="{B1D07362-1D35-460C-B0B6-7D0069C9551C}" type="presParOf" srcId="{F9D85D72-E5E1-435D-BE8F-6D854A267943}" destId="{9AD22F92-DED0-4302-B438-49B800DF4E47}" srcOrd="0" destOrd="0" presId="urn:microsoft.com/office/officeart/2005/8/layout/lProcess2"/>
    <dgm:cxn modelId="{A2268664-E27E-47D8-A482-33E4515703EC}" type="presParOf" srcId="{9AD22F92-DED0-4302-B438-49B800DF4E47}" destId="{166B6C98-55C1-4B19-98B5-017332ADD32D}" srcOrd="0" destOrd="0" presId="urn:microsoft.com/office/officeart/2005/8/layout/lProcess2"/>
    <dgm:cxn modelId="{7ABFD344-7BDD-4C8D-86B8-2672DA15FCA7}" type="presParOf" srcId="{D17952D7-C7F0-45F6-B832-D4C2CC7093FF}" destId="{9263B083-5B70-4BC6-B2B4-8037D6561723}" srcOrd="7" destOrd="0" presId="urn:microsoft.com/office/officeart/2005/8/layout/lProcess2"/>
    <dgm:cxn modelId="{0878545A-6B78-4B76-A548-3BACB0357727}" type="presParOf" srcId="{D17952D7-C7F0-45F6-B832-D4C2CC7093FF}" destId="{521CCFF0-D6F9-4EA3-AEFC-B688BC5B669F}" srcOrd="8" destOrd="0" presId="urn:microsoft.com/office/officeart/2005/8/layout/lProcess2"/>
    <dgm:cxn modelId="{B44C3C37-1F1F-4FC0-AA8F-F6F325F95A50}" type="presParOf" srcId="{521CCFF0-D6F9-4EA3-AEFC-B688BC5B669F}" destId="{07BE7B94-60F3-40AC-B02A-89DF35823789}" srcOrd="0" destOrd="0" presId="urn:microsoft.com/office/officeart/2005/8/layout/lProcess2"/>
    <dgm:cxn modelId="{F6B83FD5-883D-474C-8CF0-5A5300B991D4}" type="presParOf" srcId="{521CCFF0-D6F9-4EA3-AEFC-B688BC5B669F}" destId="{46C5FCEF-CC0C-44DF-8478-209A152EE279}" srcOrd="1" destOrd="0" presId="urn:microsoft.com/office/officeart/2005/8/layout/lProcess2"/>
    <dgm:cxn modelId="{55418D6B-A4C4-4FFF-A25B-6169000B2CF2}" type="presParOf" srcId="{521CCFF0-D6F9-4EA3-AEFC-B688BC5B669F}" destId="{C66CBDFB-EA6C-4458-8D6D-62C2969C465C}" srcOrd="2" destOrd="0" presId="urn:microsoft.com/office/officeart/2005/8/layout/lProcess2"/>
    <dgm:cxn modelId="{3FFB477D-E50A-4D3B-A39D-DCF8B99CE6AA}" type="presParOf" srcId="{C66CBDFB-EA6C-4458-8D6D-62C2969C465C}" destId="{FA255173-6509-4D99-A8F0-42CB3E8B5C23}" srcOrd="0" destOrd="0" presId="urn:microsoft.com/office/officeart/2005/8/layout/lProcess2"/>
    <dgm:cxn modelId="{D10CDF34-4DEE-44FD-A7CB-AEBA65F330D0}" type="presParOf" srcId="{FA255173-6509-4D99-A8F0-42CB3E8B5C23}" destId="{A6D5C592-9909-4C23-A215-BAC58BD171B5}" srcOrd="0" destOrd="0" presId="urn:microsoft.com/office/officeart/2005/8/layout/lProcess2"/>
    <dgm:cxn modelId="{A2A24395-035F-4AB9-AA02-DB716E073449}" type="presParOf" srcId="{D17952D7-C7F0-45F6-B832-D4C2CC7093FF}" destId="{1872FE2E-394D-4033-976A-2F99C4AD3E02}" srcOrd="9" destOrd="0" presId="urn:microsoft.com/office/officeart/2005/8/layout/lProcess2"/>
    <dgm:cxn modelId="{09EADEFE-EC78-4D59-BB9A-1BFF6020AC4B}" type="presParOf" srcId="{D17952D7-C7F0-45F6-B832-D4C2CC7093FF}" destId="{30B93935-9D80-452C-8AAF-AC72090B35A6}" srcOrd="10" destOrd="0" presId="urn:microsoft.com/office/officeart/2005/8/layout/lProcess2"/>
    <dgm:cxn modelId="{35457974-0364-4BA0-A259-F8F4059F96DA}" type="presParOf" srcId="{30B93935-9D80-452C-8AAF-AC72090B35A6}" destId="{C30E119F-F20A-45C8-B1D2-F3953BE15898}" srcOrd="0" destOrd="0" presId="urn:microsoft.com/office/officeart/2005/8/layout/lProcess2"/>
    <dgm:cxn modelId="{439E2BB2-6569-467A-8680-30F8EA171559}" type="presParOf" srcId="{30B93935-9D80-452C-8AAF-AC72090B35A6}" destId="{F689F4D3-74E2-4B4A-9FC9-E9A7236B7D34}" srcOrd="1" destOrd="0" presId="urn:microsoft.com/office/officeart/2005/8/layout/lProcess2"/>
    <dgm:cxn modelId="{B2A6011B-F661-4EC3-81F2-F7A8B57DC212}" type="presParOf" srcId="{30B93935-9D80-452C-8AAF-AC72090B35A6}" destId="{AC5B38EF-D60C-4CED-B330-1AF652909DD4}" srcOrd="2" destOrd="0" presId="urn:microsoft.com/office/officeart/2005/8/layout/lProcess2"/>
    <dgm:cxn modelId="{9FE45020-8A0D-4E63-96FE-E3A9D389F541}" type="presParOf" srcId="{AC5B38EF-D60C-4CED-B330-1AF652909DD4}" destId="{E4B0A7C1-118A-4255-84FB-2CD03BA8256F}" srcOrd="0" destOrd="0" presId="urn:microsoft.com/office/officeart/2005/8/layout/lProcess2"/>
    <dgm:cxn modelId="{2C218654-36A6-47F4-9154-4D2B8BE5448A}" type="presParOf" srcId="{E4B0A7C1-118A-4255-84FB-2CD03BA8256F}" destId="{3D2D974E-F8A9-450F-92F4-B316C994DFB0}" srcOrd="0" destOrd="0" presId="urn:microsoft.com/office/officeart/2005/8/layout/lProcess2"/>
    <dgm:cxn modelId="{D44D630E-7DC2-4500-BE5A-303E07847686}" type="presParOf" srcId="{D17952D7-C7F0-45F6-B832-D4C2CC7093FF}" destId="{B5BD1E7D-E001-438E-84F0-FB9543BCAB00}" srcOrd="11" destOrd="0" presId="urn:microsoft.com/office/officeart/2005/8/layout/lProcess2"/>
    <dgm:cxn modelId="{DD874335-3036-4D5C-B080-AE442FDABEC0}" type="presParOf" srcId="{D17952D7-C7F0-45F6-B832-D4C2CC7093FF}" destId="{FC23A22A-2E76-400C-B51B-71239CF7E9E8}" srcOrd="12" destOrd="0" presId="urn:microsoft.com/office/officeart/2005/8/layout/lProcess2"/>
    <dgm:cxn modelId="{87BCAD86-58F9-45EC-B6C8-535DB32079C3}" type="presParOf" srcId="{FC23A22A-2E76-400C-B51B-71239CF7E9E8}" destId="{AC04866B-E82C-4109-B80D-C13B09FD133C}" srcOrd="0" destOrd="0" presId="urn:microsoft.com/office/officeart/2005/8/layout/lProcess2"/>
    <dgm:cxn modelId="{D6E87E4C-8D17-483C-850F-10C6DABF3FBF}" type="presParOf" srcId="{FC23A22A-2E76-400C-B51B-71239CF7E9E8}" destId="{BAF07613-C832-4F43-883E-494B7069C7E5}" srcOrd="1" destOrd="0" presId="urn:microsoft.com/office/officeart/2005/8/layout/lProcess2"/>
    <dgm:cxn modelId="{06BB98E2-1D8E-4EC5-928C-2683B5FFE3B0}" type="presParOf" srcId="{FC23A22A-2E76-400C-B51B-71239CF7E9E8}" destId="{BEB8CE43-86E3-40C6-A1FB-7D61EFE878E5}" srcOrd="2" destOrd="0" presId="urn:microsoft.com/office/officeart/2005/8/layout/lProcess2"/>
    <dgm:cxn modelId="{19C88116-1DD0-4BE6-8824-424EFF163064}" type="presParOf" srcId="{BEB8CE43-86E3-40C6-A1FB-7D61EFE878E5}" destId="{D9EB8ADF-36E7-438B-9C2C-AC7BBCD2BA5C}" srcOrd="0" destOrd="0" presId="urn:microsoft.com/office/officeart/2005/8/layout/lProcess2"/>
    <dgm:cxn modelId="{BDDD4AF1-F1C0-4218-85C5-ADF68FAD2B96}" type="presParOf" srcId="{D9EB8ADF-36E7-438B-9C2C-AC7BBCD2BA5C}" destId="{03BB7B80-DFED-47D9-91CB-421A3E71624D}" srcOrd="0" destOrd="0" presId="urn:microsoft.com/office/officeart/2005/8/layout/lProcess2"/>
    <dgm:cxn modelId="{54987B40-316A-4583-9D60-31AC81E1146B}" type="presParOf" srcId="{D17952D7-C7F0-45F6-B832-D4C2CC7093FF}" destId="{DCA6B54E-20D4-4D73-9D5A-5C2D8B254D60}" srcOrd="13" destOrd="0" presId="urn:microsoft.com/office/officeart/2005/8/layout/lProcess2"/>
    <dgm:cxn modelId="{FF5CD403-5633-4CF5-B129-9344E8AA29BF}" type="presParOf" srcId="{D17952D7-C7F0-45F6-B832-D4C2CC7093FF}" destId="{FFE20CA8-0103-43D2-9D4A-4BAA5254782E}" srcOrd="14" destOrd="0" presId="urn:microsoft.com/office/officeart/2005/8/layout/lProcess2"/>
    <dgm:cxn modelId="{A5DE91BA-4B15-4CE2-AA0C-3C73287E3FD3}" type="presParOf" srcId="{FFE20CA8-0103-43D2-9D4A-4BAA5254782E}" destId="{4532F34E-5C40-458B-9A93-5E79A0602906}" srcOrd="0" destOrd="0" presId="urn:microsoft.com/office/officeart/2005/8/layout/lProcess2"/>
    <dgm:cxn modelId="{F76B98AC-58C4-4188-9361-C6090D26FBF2}" type="presParOf" srcId="{FFE20CA8-0103-43D2-9D4A-4BAA5254782E}" destId="{BCC64769-3FBB-420F-A247-28046C949443}" srcOrd="1" destOrd="0" presId="urn:microsoft.com/office/officeart/2005/8/layout/lProcess2"/>
    <dgm:cxn modelId="{221851B7-0165-4042-828F-7CF5EE394E06}" type="presParOf" srcId="{FFE20CA8-0103-43D2-9D4A-4BAA5254782E}" destId="{85A9E67B-A3EC-432B-A764-CAB2792AE95F}" srcOrd="2" destOrd="0" presId="urn:microsoft.com/office/officeart/2005/8/layout/lProcess2"/>
    <dgm:cxn modelId="{25468068-20B4-4035-80B3-DD932D44F400}" type="presParOf" srcId="{85A9E67B-A3EC-432B-A764-CAB2792AE95F}" destId="{A39BB6F7-CF60-4736-A17F-8D415C524F00}" srcOrd="0" destOrd="0" presId="urn:microsoft.com/office/officeart/2005/8/layout/lProcess2"/>
    <dgm:cxn modelId="{EBB87F8A-E4CC-412A-9EC0-D4C29646A3A6}" type="presParOf" srcId="{A39BB6F7-CF60-4736-A17F-8D415C524F00}" destId="{57728420-5DF0-48B3-8EE9-09CFAA1EA607}"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D2EB394-C707-4684-9859-0E2AF867A740}"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3F78D054-F2DB-45DA-ABB9-CDEDB6164722}">
      <dgm:prSet custT="1"/>
      <dgm:spPr>
        <a:xfrm>
          <a:off x="5451"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9</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677F56D9-B8DB-4E4C-9CD6-FD7E34C27984}" type="par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FB680601-3BD5-4E6A-A7CB-AD906A3156E1}" type="sib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4A7D2C75-940D-4E83-BCEE-2ED9EE89D27B}">
      <dgm:prSet custT="1"/>
      <dgm:spPr>
        <a:xfrm>
          <a:off x="1411836"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10</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A495303-613C-4E6C-831B-CF997B17DDA4}" type="par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8FFAF733-F1BE-4939-A41E-803DFD790E99}" type="sib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B4EC8FEF-AAA6-4C8A-B415-27D2A273CCC3}">
      <dgm:prSet custT="1"/>
      <dgm:spPr>
        <a:xfrm>
          <a:off x="2818222"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11</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1A9D884-8EBE-495B-80C3-2D682D13984A}" type="par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6692BE80-B9B7-4738-A799-8775495FC1A6}" type="sib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4ADF7F78-FC1C-4972-9648-EE309061DB51}">
      <dgm:prSet custT="1"/>
      <dgm:spPr>
        <a:xfrm>
          <a:off x="4224608"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12</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539EB25-7159-4B5C-ADE3-CD96652699E1}" type="par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B92B586D-56FC-42C4-84E8-CBDBD16E4372}" type="sib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6E8B379D-86DE-4CDA-8AED-BEA43742B0A9}">
      <dgm:prSet custT="1"/>
      <dgm:spPr>
        <a:xfrm>
          <a:off x="5630994"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13</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1E89EA-A95D-4676-8092-4B0BCCE6342B}" type="par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84EB4F8A-398F-4851-88DA-8A6EF399D51B}" type="sib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701CEA17-A345-4354-A59B-94800717F4C4}">
      <dgm:prSet custT="1"/>
      <dgm:spPr>
        <a:xfrm>
          <a:off x="7037380"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FF8B95D-60F5-4EB2-8290-92F92D86F3C8}" type="par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4CA81F8F-ABD7-4434-9DD5-310F978BABF7}" type="sib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16FB68E6-7AB1-42CD-AEA7-0C19ADC703A1}">
      <dgm:prSet custT="1"/>
      <dgm:spPr>
        <a:xfrm>
          <a:off x="136277"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a:solidFill>
                <a:srgbClr val="FFFFFF"/>
              </a:solidFill>
              <a:latin typeface="Cambria" panose="02040503050406030204" pitchFamily="18" charset="0"/>
              <a:ea typeface="Cambria" panose="02040503050406030204" pitchFamily="18" charset="0"/>
              <a:cs typeface="+mn-cs"/>
            </a:rPr>
            <a:t>Đối với Option A: nêu rõ giá trị giả định &amp; ảnh hưởng</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EAD7226B-94FD-4C77-AD67-C4AB87FE5599}" type="parTrans" cxnId="{9AB56562-DD1C-4D8F-BC4B-EAAD9D893FA9}">
      <dgm:prSet/>
      <dgm:spPr/>
      <dgm:t>
        <a:bodyPr/>
        <a:lstStyle/>
        <a:p>
          <a:endParaRPr lang="en-US" sz="1800"/>
        </a:p>
      </dgm:t>
    </dgm:pt>
    <dgm:pt modelId="{FB8EAA5A-8D36-4EE8-80CB-AA99D3CB3020}" type="sibTrans" cxnId="{9AB56562-DD1C-4D8F-BC4B-EAAD9D893FA9}">
      <dgm:prSet/>
      <dgm:spPr/>
      <dgm:t>
        <a:bodyPr/>
        <a:lstStyle/>
        <a:p>
          <a:endParaRPr lang="en-US" sz="1800"/>
        </a:p>
      </dgm:t>
    </dgm:pt>
    <dgm:pt modelId="{87AC1335-B505-45AF-92B8-BEA65B961085}">
      <dgm:prSet custT="1"/>
      <dgm:spPr>
        <a:xfrm>
          <a:off x="1542663"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Option D: tên phần mềm mô phỏng, dữ liệu vào/ra</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F07F716-3E0F-4BDE-9BAF-ADD8C6B009B7}" type="parTrans" cxnId="{63A5D3AE-2377-408A-8799-8CAEE811A357}">
      <dgm:prSet/>
      <dgm:spPr/>
      <dgm:t>
        <a:bodyPr/>
        <a:lstStyle/>
        <a:p>
          <a:endParaRPr lang="en-US" sz="1800"/>
        </a:p>
      </dgm:t>
    </dgm:pt>
    <dgm:pt modelId="{00F1D585-D95F-4FB1-9EFA-45BC19B0D82A}" type="sibTrans" cxnId="{63A5D3AE-2377-408A-8799-8CAEE811A357}">
      <dgm:prSet/>
      <dgm:spPr/>
      <dgm:t>
        <a:bodyPr/>
        <a:lstStyle/>
        <a:p>
          <a:endParaRPr lang="en-US" sz="1800"/>
        </a:p>
      </dgm:t>
    </dgm:pt>
    <dgm:pt modelId="{4F7EFD7E-B54B-4A1E-957F-973DCF522F12}">
      <dgm:prSet custT="1"/>
      <dgm:spPr>
        <a:xfrm>
          <a:off x="2949049"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Quy trình đảm bảo chất lượng (QA)</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2CC3EBBE-998D-4745-B8BB-13B970A9B07A}" type="parTrans" cxnId="{0BB699FB-AFFE-488A-8B80-80CEBCD0F52B}">
      <dgm:prSet/>
      <dgm:spPr/>
      <dgm:t>
        <a:bodyPr/>
        <a:lstStyle/>
        <a:p>
          <a:endParaRPr lang="en-US" sz="1800"/>
        </a:p>
      </dgm:t>
    </dgm:pt>
    <dgm:pt modelId="{F5FBB057-797D-46B4-91E4-1DFFAA8098F3}" type="sibTrans" cxnId="{0BB699FB-AFFE-488A-8B80-80CEBCD0F52B}">
      <dgm:prSet/>
      <dgm:spPr/>
      <dgm:t>
        <a:bodyPr/>
        <a:lstStyle/>
        <a:p>
          <a:endParaRPr lang="en-US" sz="1800"/>
        </a:p>
      </dgm:t>
    </dgm:pt>
    <dgm:pt modelId="{09E50EEF-4B4F-4B22-955D-C6579CC42B8E}">
      <dgm:prSet custT="1"/>
      <dgm:spPr>
        <a:xfrm>
          <a:off x="4355435"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a:solidFill>
                <a:srgbClr val="FFFFFF"/>
              </a:solidFill>
              <a:latin typeface="Cambria" panose="02040503050406030204" pitchFamily="18" charset="0"/>
              <a:ea typeface="Cambria" panose="02040503050406030204" pitchFamily="18" charset="0"/>
              <a:cs typeface="+mn-cs"/>
            </a:rPr>
            <a:t>Độ chính xác kỳ vọng &amp; ảnh hưởng định tính</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9620C13-50E6-41E1-9FEE-2BDE003EB19E}" type="parTrans" cxnId="{6EE94410-A5F5-4C60-9716-DECD1EA88D64}">
      <dgm:prSet/>
      <dgm:spPr/>
      <dgm:t>
        <a:bodyPr/>
        <a:lstStyle/>
        <a:p>
          <a:endParaRPr lang="en-US" sz="1800"/>
        </a:p>
      </dgm:t>
    </dgm:pt>
    <dgm:pt modelId="{793EFE29-93DB-4679-836A-3046920B390C}" type="sibTrans" cxnId="{6EE94410-A5F5-4C60-9716-DECD1EA88D64}">
      <dgm:prSet/>
      <dgm:spPr/>
      <dgm:t>
        <a:bodyPr/>
        <a:lstStyle/>
        <a:p>
          <a:endParaRPr lang="en-US" sz="1800"/>
        </a:p>
      </dgm:t>
    </dgm:pt>
    <dgm:pt modelId="{C667B5D5-3101-4B25-B9BC-69D066E6D223}">
      <dgm:prSet custT="1"/>
      <dgm:spPr>
        <a:xfrm>
          <a:off x="5761821"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Cách thức báo cáo kết quả, mẫu minh họa</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1262C453-44D9-4DCA-8E8C-DD7BB7099FF0}" type="parTrans" cxnId="{B8536ED8-6977-4860-92EC-B61A71E6A14E}">
      <dgm:prSet/>
      <dgm:spPr/>
      <dgm:t>
        <a:bodyPr/>
        <a:lstStyle/>
        <a:p>
          <a:endParaRPr lang="en-US" sz="1800"/>
        </a:p>
      </dgm:t>
    </dgm:pt>
    <dgm:pt modelId="{F2B67EC5-0D0F-444C-9277-E1192BC80C27}" type="sibTrans" cxnId="{B8536ED8-6977-4860-92EC-B61A71E6A14E}">
      <dgm:prSet/>
      <dgm:spPr/>
      <dgm:t>
        <a:bodyPr/>
        <a:lstStyle/>
        <a:p>
          <a:endParaRPr lang="en-US" sz="1800"/>
        </a:p>
      </dgm:t>
    </dgm:pt>
    <dgm:pt modelId="{D22BF111-8376-4A90-A509-3962058C2250}">
      <dgm:prSet custT="1"/>
      <dgm:spPr>
        <a:xfrm>
          <a:off x="7168206"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Có thể xác minh bên thứ 3</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37FD3D74-4278-4B27-99B1-2B06655B6FFA}" type="parTrans" cxnId="{50A2FB81-B1DF-4035-8532-1A0232D1C308}">
      <dgm:prSet/>
      <dgm:spPr/>
      <dgm:t>
        <a:bodyPr/>
        <a:lstStyle/>
        <a:p>
          <a:endParaRPr lang="en-US" sz="1800"/>
        </a:p>
      </dgm:t>
    </dgm:pt>
    <dgm:pt modelId="{9AE9D8DE-0270-450E-8449-7750427F0B91}" type="sibTrans" cxnId="{50A2FB81-B1DF-4035-8532-1A0232D1C308}">
      <dgm:prSet/>
      <dgm:spPr/>
      <dgm:t>
        <a:bodyPr/>
        <a:lstStyle/>
        <a:p>
          <a:endParaRPr lang="en-US" sz="1800"/>
        </a:p>
      </dgm:t>
    </dgm:pt>
    <dgm:pt modelId="{C9D2DE2D-9A8A-432D-8B20-F68C000095B2}">
      <dgm:prSet custT="1"/>
      <dgm:spPr>
        <a:xfrm>
          <a:off x="9980978"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Dự trù ngân sách, nguồn lực cần thiết</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20FDBC2-E9E3-4F50-A3B5-32DAD587A102}" type="sibTrans" cxnId="{8DC8697F-1AE4-45F1-8124-76EA9B928588}">
      <dgm:prSet/>
      <dgm:spPr/>
      <dgm:t>
        <a:bodyPr/>
        <a:lstStyle/>
        <a:p>
          <a:endParaRPr lang="en-US" sz="1800"/>
        </a:p>
      </dgm:t>
    </dgm:pt>
    <dgm:pt modelId="{0ED1A5AA-F563-4D7B-A0B1-7B09E1308B0E}" type="parTrans" cxnId="{8DC8697F-1AE4-45F1-8124-76EA9B928588}">
      <dgm:prSet/>
      <dgm:spPr/>
      <dgm:t>
        <a:bodyPr/>
        <a:lstStyle/>
        <a:p>
          <a:endParaRPr lang="en-US" sz="1800"/>
        </a:p>
      </dgm:t>
    </dgm:pt>
    <dgm:pt modelId="{075E1C1B-1D55-4556-BECD-5C9B89A524FA}">
      <dgm:prSet custT="1"/>
      <dgm:spPr>
        <a:xfrm>
          <a:off x="9850151"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16</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9B49A9C-709B-495C-945C-7B401F862E73}" type="sib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23C260C-E00F-42A8-8E20-953CB96FF9F8}" type="par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32D6373-859D-44B6-B394-396DD61CB864}">
      <dgm:prSet custT="1"/>
      <dgm:spPr>
        <a:xfrm>
          <a:off x="8574592"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600" b="0" i="0">
              <a:solidFill>
                <a:srgbClr val="FFFFFF"/>
              </a:solidFill>
              <a:latin typeface="Cambria" panose="02040503050406030204" pitchFamily="18" charset="0"/>
              <a:ea typeface="Cambria" panose="02040503050406030204" pitchFamily="18" charset="0"/>
              <a:cs typeface="+mn-cs"/>
            </a:rPr>
            <a:t>Nếu có thể dự đoán thay đổi tương lai, xác định baseline</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5B67934E-213C-47EE-A367-8D685CE315B6}" type="sibTrans" cxnId="{56E32A9F-EDE8-4B14-8DC7-981D23B90AB5}">
      <dgm:prSet/>
      <dgm:spPr/>
      <dgm:t>
        <a:bodyPr/>
        <a:lstStyle/>
        <a:p>
          <a:endParaRPr lang="en-US" sz="1800"/>
        </a:p>
      </dgm:t>
    </dgm:pt>
    <dgm:pt modelId="{B09489AC-D526-4786-ACBA-96E823628A1E}" type="parTrans" cxnId="{56E32A9F-EDE8-4B14-8DC7-981D23B90AB5}">
      <dgm:prSet/>
      <dgm:spPr/>
      <dgm:t>
        <a:bodyPr/>
        <a:lstStyle/>
        <a:p>
          <a:endParaRPr lang="en-US" sz="1800"/>
        </a:p>
      </dgm:t>
    </dgm:pt>
    <dgm:pt modelId="{CEEDE4A5-A116-4174-B0DD-397B10F5BC0B}">
      <dgm:prSet custT="1"/>
      <dgm:spPr>
        <a:xfrm>
          <a:off x="8443766" y="0"/>
          <a:ext cx="1308265"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en-US" sz="2400" b="1" i="0">
              <a:solidFill>
                <a:srgbClr val="000000">
                  <a:hueOff val="0"/>
                  <a:satOff val="0"/>
                  <a:lumOff val="0"/>
                  <a:alphaOff val="0"/>
                </a:srgbClr>
              </a:solidFill>
              <a:latin typeface="Cambria" panose="02040503050406030204" pitchFamily="18" charset="0"/>
              <a:ea typeface="Cambria" panose="02040503050406030204" pitchFamily="18" charset="0"/>
              <a:cs typeface="+mn-cs"/>
            </a:rPr>
            <a:t>15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176400E-9C0A-4939-BBC9-0F602D68B2BB}" type="sib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7A246CBC-D52C-4615-9BFD-81F5FA99F8A9}" type="par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D17952D7-C7F0-45F6-B832-D4C2CC7093FF}" type="pres">
      <dgm:prSet presAssocID="{4D2EB394-C707-4684-9859-0E2AF867A740}" presName="theList" presStyleCnt="0">
        <dgm:presLayoutVars>
          <dgm:dir/>
          <dgm:animLvl val="lvl"/>
          <dgm:resizeHandles val="exact"/>
        </dgm:presLayoutVars>
      </dgm:prSet>
      <dgm:spPr/>
    </dgm:pt>
    <dgm:pt modelId="{E07F5B5D-BEBF-44E5-8C81-695AE008D847}" type="pres">
      <dgm:prSet presAssocID="{3F78D054-F2DB-45DA-ABB9-CDEDB6164722}" presName="compNode" presStyleCnt="0"/>
      <dgm:spPr/>
    </dgm:pt>
    <dgm:pt modelId="{16A582F8-3DE6-40C4-98C4-2E8D4D082B90}" type="pres">
      <dgm:prSet presAssocID="{3F78D054-F2DB-45DA-ABB9-CDEDB6164722}" presName="aNode" presStyleLbl="bgShp" presStyleIdx="0" presStyleCnt="8"/>
      <dgm:spPr/>
    </dgm:pt>
    <dgm:pt modelId="{635400DB-9644-4F47-A8CE-00E373BD99C9}" type="pres">
      <dgm:prSet presAssocID="{3F78D054-F2DB-45DA-ABB9-CDEDB6164722}" presName="textNode" presStyleLbl="bgShp" presStyleIdx="0" presStyleCnt="8"/>
      <dgm:spPr/>
    </dgm:pt>
    <dgm:pt modelId="{B0A0D40B-AEF6-4A8B-A6D5-4D2EDF4CC953}" type="pres">
      <dgm:prSet presAssocID="{3F78D054-F2DB-45DA-ABB9-CDEDB6164722}" presName="compChildNode" presStyleCnt="0"/>
      <dgm:spPr/>
    </dgm:pt>
    <dgm:pt modelId="{65D0583D-930F-4EF1-9F89-ECB4D3F23F48}" type="pres">
      <dgm:prSet presAssocID="{3F78D054-F2DB-45DA-ABB9-CDEDB6164722}" presName="theInnerList" presStyleCnt="0"/>
      <dgm:spPr/>
    </dgm:pt>
    <dgm:pt modelId="{4172D9FA-D53A-4304-AA95-3BBE8E2BB37C}" type="pres">
      <dgm:prSet presAssocID="{16FB68E6-7AB1-42CD-AEA7-0C19ADC703A1}" presName="childNode" presStyleLbl="node1" presStyleIdx="0" presStyleCnt="8">
        <dgm:presLayoutVars>
          <dgm:bulletEnabled val="1"/>
        </dgm:presLayoutVars>
      </dgm:prSet>
      <dgm:spPr/>
    </dgm:pt>
    <dgm:pt modelId="{F6EEE679-90DB-403C-8C8C-B24F5E08F661}" type="pres">
      <dgm:prSet presAssocID="{3F78D054-F2DB-45DA-ABB9-CDEDB6164722}" presName="aSpace" presStyleCnt="0"/>
      <dgm:spPr/>
    </dgm:pt>
    <dgm:pt modelId="{E8451051-FD40-4095-962E-154DEB26CB87}" type="pres">
      <dgm:prSet presAssocID="{4A7D2C75-940D-4E83-BCEE-2ED9EE89D27B}" presName="compNode" presStyleCnt="0"/>
      <dgm:spPr/>
    </dgm:pt>
    <dgm:pt modelId="{C27FD6DC-1F3D-4884-A758-316B4A19BDD8}" type="pres">
      <dgm:prSet presAssocID="{4A7D2C75-940D-4E83-BCEE-2ED9EE89D27B}" presName="aNode" presStyleLbl="bgShp" presStyleIdx="1" presStyleCnt="8"/>
      <dgm:spPr/>
    </dgm:pt>
    <dgm:pt modelId="{F389EB6C-25D4-4022-9B86-E9BD2C7C838F}" type="pres">
      <dgm:prSet presAssocID="{4A7D2C75-940D-4E83-BCEE-2ED9EE89D27B}" presName="textNode" presStyleLbl="bgShp" presStyleIdx="1" presStyleCnt="8"/>
      <dgm:spPr/>
    </dgm:pt>
    <dgm:pt modelId="{1F9D0696-0854-4FF1-9A1F-87BA84021DA6}" type="pres">
      <dgm:prSet presAssocID="{4A7D2C75-940D-4E83-BCEE-2ED9EE89D27B}" presName="compChildNode" presStyleCnt="0"/>
      <dgm:spPr/>
    </dgm:pt>
    <dgm:pt modelId="{473410F8-99BB-4532-9EAE-26A64D70A0C6}" type="pres">
      <dgm:prSet presAssocID="{4A7D2C75-940D-4E83-BCEE-2ED9EE89D27B}" presName="theInnerList" presStyleCnt="0"/>
      <dgm:spPr/>
    </dgm:pt>
    <dgm:pt modelId="{7793CC87-6F4D-4A5E-80FB-882FAD6CE00C}" type="pres">
      <dgm:prSet presAssocID="{87AC1335-B505-45AF-92B8-BEA65B961085}" presName="childNode" presStyleLbl="node1" presStyleIdx="1" presStyleCnt="8">
        <dgm:presLayoutVars>
          <dgm:bulletEnabled val="1"/>
        </dgm:presLayoutVars>
      </dgm:prSet>
      <dgm:spPr/>
    </dgm:pt>
    <dgm:pt modelId="{0FD2E4FD-957E-4357-BA8C-D5188AF3ECF7}" type="pres">
      <dgm:prSet presAssocID="{4A7D2C75-940D-4E83-BCEE-2ED9EE89D27B}" presName="aSpace" presStyleCnt="0"/>
      <dgm:spPr/>
    </dgm:pt>
    <dgm:pt modelId="{91261111-637B-4037-9989-208A5CADDD8A}" type="pres">
      <dgm:prSet presAssocID="{B4EC8FEF-AAA6-4C8A-B415-27D2A273CCC3}" presName="compNode" presStyleCnt="0"/>
      <dgm:spPr/>
    </dgm:pt>
    <dgm:pt modelId="{498B3160-B18F-40A8-8801-2CBEDC63C678}" type="pres">
      <dgm:prSet presAssocID="{B4EC8FEF-AAA6-4C8A-B415-27D2A273CCC3}" presName="aNode" presStyleLbl="bgShp" presStyleIdx="2" presStyleCnt="8"/>
      <dgm:spPr/>
    </dgm:pt>
    <dgm:pt modelId="{BC08376B-ECEF-4F30-A6DD-5C28C9CFADA4}" type="pres">
      <dgm:prSet presAssocID="{B4EC8FEF-AAA6-4C8A-B415-27D2A273CCC3}" presName="textNode" presStyleLbl="bgShp" presStyleIdx="2" presStyleCnt="8"/>
      <dgm:spPr/>
    </dgm:pt>
    <dgm:pt modelId="{D7ACEC6A-5889-4BFD-8084-2A5146314FA4}" type="pres">
      <dgm:prSet presAssocID="{B4EC8FEF-AAA6-4C8A-B415-27D2A273CCC3}" presName="compChildNode" presStyleCnt="0"/>
      <dgm:spPr/>
    </dgm:pt>
    <dgm:pt modelId="{7A8E5896-B844-42E9-90F6-20B92CF6B800}" type="pres">
      <dgm:prSet presAssocID="{B4EC8FEF-AAA6-4C8A-B415-27D2A273CCC3}" presName="theInnerList" presStyleCnt="0"/>
      <dgm:spPr/>
    </dgm:pt>
    <dgm:pt modelId="{99A51319-5E2C-4ACE-92A8-8D14CF259C21}" type="pres">
      <dgm:prSet presAssocID="{4F7EFD7E-B54B-4A1E-957F-973DCF522F12}" presName="childNode" presStyleLbl="node1" presStyleIdx="2" presStyleCnt="8">
        <dgm:presLayoutVars>
          <dgm:bulletEnabled val="1"/>
        </dgm:presLayoutVars>
      </dgm:prSet>
      <dgm:spPr/>
    </dgm:pt>
    <dgm:pt modelId="{08754B8D-62FC-455D-B12E-5DBC996665C0}" type="pres">
      <dgm:prSet presAssocID="{B4EC8FEF-AAA6-4C8A-B415-27D2A273CCC3}" presName="aSpace" presStyleCnt="0"/>
      <dgm:spPr/>
    </dgm:pt>
    <dgm:pt modelId="{34E5D329-7B8A-4042-9CA9-5ECA1B59F0E8}" type="pres">
      <dgm:prSet presAssocID="{4ADF7F78-FC1C-4972-9648-EE309061DB51}" presName="compNode" presStyleCnt="0"/>
      <dgm:spPr/>
    </dgm:pt>
    <dgm:pt modelId="{7025C266-BBEC-48CB-A0A7-EBC6D9AC9965}" type="pres">
      <dgm:prSet presAssocID="{4ADF7F78-FC1C-4972-9648-EE309061DB51}" presName="aNode" presStyleLbl="bgShp" presStyleIdx="3" presStyleCnt="8"/>
      <dgm:spPr/>
    </dgm:pt>
    <dgm:pt modelId="{5987B773-D694-487B-BAF0-55244FA65DBF}" type="pres">
      <dgm:prSet presAssocID="{4ADF7F78-FC1C-4972-9648-EE309061DB51}" presName="textNode" presStyleLbl="bgShp" presStyleIdx="3" presStyleCnt="8"/>
      <dgm:spPr/>
    </dgm:pt>
    <dgm:pt modelId="{F9D85D72-E5E1-435D-BE8F-6D854A267943}" type="pres">
      <dgm:prSet presAssocID="{4ADF7F78-FC1C-4972-9648-EE309061DB51}" presName="compChildNode" presStyleCnt="0"/>
      <dgm:spPr/>
    </dgm:pt>
    <dgm:pt modelId="{9AD22F92-DED0-4302-B438-49B800DF4E47}" type="pres">
      <dgm:prSet presAssocID="{4ADF7F78-FC1C-4972-9648-EE309061DB51}" presName="theInnerList" presStyleCnt="0"/>
      <dgm:spPr/>
    </dgm:pt>
    <dgm:pt modelId="{166B6C98-55C1-4B19-98B5-017332ADD32D}" type="pres">
      <dgm:prSet presAssocID="{09E50EEF-4B4F-4B22-955D-C6579CC42B8E}" presName="childNode" presStyleLbl="node1" presStyleIdx="3" presStyleCnt="8">
        <dgm:presLayoutVars>
          <dgm:bulletEnabled val="1"/>
        </dgm:presLayoutVars>
      </dgm:prSet>
      <dgm:spPr/>
    </dgm:pt>
    <dgm:pt modelId="{9263B083-5B70-4BC6-B2B4-8037D6561723}" type="pres">
      <dgm:prSet presAssocID="{4ADF7F78-FC1C-4972-9648-EE309061DB51}" presName="aSpace" presStyleCnt="0"/>
      <dgm:spPr/>
    </dgm:pt>
    <dgm:pt modelId="{521CCFF0-D6F9-4EA3-AEFC-B688BC5B669F}" type="pres">
      <dgm:prSet presAssocID="{6E8B379D-86DE-4CDA-8AED-BEA43742B0A9}" presName="compNode" presStyleCnt="0"/>
      <dgm:spPr/>
    </dgm:pt>
    <dgm:pt modelId="{07BE7B94-60F3-40AC-B02A-89DF35823789}" type="pres">
      <dgm:prSet presAssocID="{6E8B379D-86DE-4CDA-8AED-BEA43742B0A9}" presName="aNode" presStyleLbl="bgShp" presStyleIdx="4" presStyleCnt="8"/>
      <dgm:spPr/>
    </dgm:pt>
    <dgm:pt modelId="{46C5FCEF-CC0C-44DF-8478-209A152EE279}" type="pres">
      <dgm:prSet presAssocID="{6E8B379D-86DE-4CDA-8AED-BEA43742B0A9}" presName="textNode" presStyleLbl="bgShp" presStyleIdx="4" presStyleCnt="8"/>
      <dgm:spPr/>
    </dgm:pt>
    <dgm:pt modelId="{C66CBDFB-EA6C-4458-8D6D-62C2969C465C}" type="pres">
      <dgm:prSet presAssocID="{6E8B379D-86DE-4CDA-8AED-BEA43742B0A9}" presName="compChildNode" presStyleCnt="0"/>
      <dgm:spPr/>
    </dgm:pt>
    <dgm:pt modelId="{FA255173-6509-4D99-A8F0-42CB3E8B5C23}" type="pres">
      <dgm:prSet presAssocID="{6E8B379D-86DE-4CDA-8AED-BEA43742B0A9}" presName="theInnerList" presStyleCnt="0"/>
      <dgm:spPr/>
    </dgm:pt>
    <dgm:pt modelId="{A6D5C592-9909-4C23-A215-BAC58BD171B5}" type="pres">
      <dgm:prSet presAssocID="{C667B5D5-3101-4B25-B9BC-69D066E6D223}" presName="childNode" presStyleLbl="node1" presStyleIdx="4" presStyleCnt="8">
        <dgm:presLayoutVars>
          <dgm:bulletEnabled val="1"/>
        </dgm:presLayoutVars>
      </dgm:prSet>
      <dgm:spPr/>
    </dgm:pt>
    <dgm:pt modelId="{1872FE2E-394D-4033-976A-2F99C4AD3E02}" type="pres">
      <dgm:prSet presAssocID="{6E8B379D-86DE-4CDA-8AED-BEA43742B0A9}" presName="aSpace" presStyleCnt="0"/>
      <dgm:spPr/>
    </dgm:pt>
    <dgm:pt modelId="{30B93935-9D80-452C-8AAF-AC72090B35A6}" type="pres">
      <dgm:prSet presAssocID="{701CEA17-A345-4354-A59B-94800717F4C4}" presName="compNode" presStyleCnt="0"/>
      <dgm:spPr/>
    </dgm:pt>
    <dgm:pt modelId="{C30E119F-F20A-45C8-B1D2-F3953BE15898}" type="pres">
      <dgm:prSet presAssocID="{701CEA17-A345-4354-A59B-94800717F4C4}" presName="aNode" presStyleLbl="bgShp" presStyleIdx="5" presStyleCnt="8"/>
      <dgm:spPr/>
    </dgm:pt>
    <dgm:pt modelId="{F689F4D3-74E2-4B4A-9FC9-E9A7236B7D34}" type="pres">
      <dgm:prSet presAssocID="{701CEA17-A345-4354-A59B-94800717F4C4}" presName="textNode" presStyleLbl="bgShp" presStyleIdx="5" presStyleCnt="8"/>
      <dgm:spPr/>
    </dgm:pt>
    <dgm:pt modelId="{AC5B38EF-D60C-4CED-B330-1AF652909DD4}" type="pres">
      <dgm:prSet presAssocID="{701CEA17-A345-4354-A59B-94800717F4C4}" presName="compChildNode" presStyleCnt="0"/>
      <dgm:spPr/>
    </dgm:pt>
    <dgm:pt modelId="{E4B0A7C1-118A-4255-84FB-2CD03BA8256F}" type="pres">
      <dgm:prSet presAssocID="{701CEA17-A345-4354-A59B-94800717F4C4}" presName="theInnerList" presStyleCnt="0"/>
      <dgm:spPr/>
    </dgm:pt>
    <dgm:pt modelId="{3D2D974E-F8A9-450F-92F4-B316C994DFB0}" type="pres">
      <dgm:prSet presAssocID="{D22BF111-8376-4A90-A509-3962058C2250}" presName="childNode" presStyleLbl="node1" presStyleIdx="5" presStyleCnt="8">
        <dgm:presLayoutVars>
          <dgm:bulletEnabled val="1"/>
        </dgm:presLayoutVars>
      </dgm:prSet>
      <dgm:spPr/>
    </dgm:pt>
    <dgm:pt modelId="{B5BD1E7D-E001-438E-84F0-FB9543BCAB00}" type="pres">
      <dgm:prSet presAssocID="{701CEA17-A345-4354-A59B-94800717F4C4}" presName="aSpace" presStyleCnt="0"/>
      <dgm:spPr/>
    </dgm:pt>
    <dgm:pt modelId="{FC23A22A-2E76-400C-B51B-71239CF7E9E8}" type="pres">
      <dgm:prSet presAssocID="{CEEDE4A5-A116-4174-B0DD-397B10F5BC0B}" presName="compNode" presStyleCnt="0"/>
      <dgm:spPr/>
    </dgm:pt>
    <dgm:pt modelId="{AC04866B-E82C-4109-B80D-C13B09FD133C}" type="pres">
      <dgm:prSet presAssocID="{CEEDE4A5-A116-4174-B0DD-397B10F5BC0B}" presName="aNode" presStyleLbl="bgShp" presStyleIdx="6" presStyleCnt="8"/>
      <dgm:spPr/>
    </dgm:pt>
    <dgm:pt modelId="{BAF07613-C832-4F43-883E-494B7069C7E5}" type="pres">
      <dgm:prSet presAssocID="{CEEDE4A5-A116-4174-B0DD-397B10F5BC0B}" presName="textNode" presStyleLbl="bgShp" presStyleIdx="6" presStyleCnt="8"/>
      <dgm:spPr/>
    </dgm:pt>
    <dgm:pt modelId="{BEB8CE43-86E3-40C6-A1FB-7D61EFE878E5}" type="pres">
      <dgm:prSet presAssocID="{CEEDE4A5-A116-4174-B0DD-397B10F5BC0B}" presName="compChildNode" presStyleCnt="0"/>
      <dgm:spPr/>
    </dgm:pt>
    <dgm:pt modelId="{D9EB8ADF-36E7-438B-9C2C-AC7BBCD2BA5C}" type="pres">
      <dgm:prSet presAssocID="{CEEDE4A5-A116-4174-B0DD-397B10F5BC0B}" presName="theInnerList" presStyleCnt="0"/>
      <dgm:spPr/>
    </dgm:pt>
    <dgm:pt modelId="{03BB7B80-DFED-47D9-91CB-421A3E71624D}" type="pres">
      <dgm:prSet presAssocID="{A32D6373-859D-44B6-B394-396DD61CB864}" presName="childNode" presStyleLbl="node1" presStyleIdx="6" presStyleCnt="8">
        <dgm:presLayoutVars>
          <dgm:bulletEnabled val="1"/>
        </dgm:presLayoutVars>
      </dgm:prSet>
      <dgm:spPr/>
    </dgm:pt>
    <dgm:pt modelId="{DCA6B54E-20D4-4D73-9D5A-5C2D8B254D60}" type="pres">
      <dgm:prSet presAssocID="{CEEDE4A5-A116-4174-B0DD-397B10F5BC0B}" presName="aSpace" presStyleCnt="0"/>
      <dgm:spPr/>
    </dgm:pt>
    <dgm:pt modelId="{FFE20CA8-0103-43D2-9D4A-4BAA5254782E}" type="pres">
      <dgm:prSet presAssocID="{075E1C1B-1D55-4556-BECD-5C9B89A524FA}" presName="compNode" presStyleCnt="0"/>
      <dgm:spPr/>
    </dgm:pt>
    <dgm:pt modelId="{4532F34E-5C40-458B-9A93-5E79A0602906}" type="pres">
      <dgm:prSet presAssocID="{075E1C1B-1D55-4556-BECD-5C9B89A524FA}" presName="aNode" presStyleLbl="bgShp" presStyleIdx="7" presStyleCnt="8"/>
      <dgm:spPr/>
    </dgm:pt>
    <dgm:pt modelId="{BCC64769-3FBB-420F-A247-28046C949443}" type="pres">
      <dgm:prSet presAssocID="{075E1C1B-1D55-4556-BECD-5C9B89A524FA}" presName="textNode" presStyleLbl="bgShp" presStyleIdx="7" presStyleCnt="8"/>
      <dgm:spPr/>
    </dgm:pt>
    <dgm:pt modelId="{85A9E67B-A3EC-432B-A764-CAB2792AE95F}" type="pres">
      <dgm:prSet presAssocID="{075E1C1B-1D55-4556-BECD-5C9B89A524FA}" presName="compChildNode" presStyleCnt="0"/>
      <dgm:spPr/>
    </dgm:pt>
    <dgm:pt modelId="{A39BB6F7-CF60-4736-A17F-8D415C524F00}" type="pres">
      <dgm:prSet presAssocID="{075E1C1B-1D55-4556-BECD-5C9B89A524FA}" presName="theInnerList" presStyleCnt="0"/>
      <dgm:spPr/>
    </dgm:pt>
    <dgm:pt modelId="{57728420-5DF0-48B3-8EE9-09CFAA1EA607}" type="pres">
      <dgm:prSet presAssocID="{C9D2DE2D-9A8A-432D-8B20-F68C000095B2}" presName="childNode" presStyleLbl="node1" presStyleIdx="7" presStyleCnt="8">
        <dgm:presLayoutVars>
          <dgm:bulletEnabled val="1"/>
        </dgm:presLayoutVars>
      </dgm:prSet>
      <dgm:spPr/>
    </dgm:pt>
  </dgm:ptLst>
  <dgm:cxnLst>
    <dgm:cxn modelId="{9CEF660E-4A96-4691-90DA-4774989EE5C2}" srcId="{4D2EB394-C707-4684-9859-0E2AF867A740}" destId="{701CEA17-A345-4354-A59B-94800717F4C4}" srcOrd="5" destOrd="0" parTransId="{4FF8B95D-60F5-4EB2-8290-92F92D86F3C8}" sibTransId="{4CA81F8F-ABD7-4434-9DD5-310F978BABF7}"/>
    <dgm:cxn modelId="{7CA01B0F-2769-47DD-9817-CFDC957C4C67}" srcId="{4D2EB394-C707-4684-9859-0E2AF867A740}" destId="{075E1C1B-1D55-4556-BECD-5C9B89A524FA}" srcOrd="7" destOrd="0" parTransId="{A23C260C-E00F-42A8-8E20-953CB96FF9F8}" sibTransId="{A9B49A9C-709B-495C-945C-7B401F862E73}"/>
    <dgm:cxn modelId="{6EE94410-A5F5-4C60-9716-DECD1EA88D64}" srcId="{4ADF7F78-FC1C-4972-9648-EE309061DB51}" destId="{09E50EEF-4B4F-4B22-955D-C6579CC42B8E}" srcOrd="0" destOrd="0" parTransId="{49620C13-50E6-41E1-9FEE-2BDE003EB19E}" sibTransId="{793EFE29-93DB-4679-836A-3046920B390C}"/>
    <dgm:cxn modelId="{C02D9928-DC73-48E9-B15F-966018ED91D6}" srcId="{4D2EB394-C707-4684-9859-0E2AF867A740}" destId="{4A7D2C75-940D-4E83-BCEE-2ED9EE89D27B}" srcOrd="1" destOrd="0" parTransId="{AA495303-613C-4E6C-831B-CF997B17DDA4}" sibTransId="{8FFAF733-F1BE-4939-A41E-803DFD790E99}"/>
    <dgm:cxn modelId="{BC0A792A-41BF-43FE-BEE3-90114715AB1A}" type="presOf" srcId="{4ADF7F78-FC1C-4972-9648-EE309061DB51}" destId="{7025C266-BBEC-48CB-A0A7-EBC6D9AC9965}" srcOrd="0" destOrd="0" presId="urn:microsoft.com/office/officeart/2005/8/layout/lProcess2"/>
    <dgm:cxn modelId="{AEB7C634-4961-443E-8BD9-F4913544119E}" type="presOf" srcId="{4A7D2C75-940D-4E83-BCEE-2ED9EE89D27B}" destId="{F389EB6C-25D4-4022-9B86-E9BD2C7C838F}" srcOrd="1" destOrd="0" presId="urn:microsoft.com/office/officeart/2005/8/layout/lProcess2"/>
    <dgm:cxn modelId="{B76AEC37-2A35-46CC-9CD1-035F7D2A8A1E}" type="presOf" srcId="{C9D2DE2D-9A8A-432D-8B20-F68C000095B2}" destId="{57728420-5DF0-48B3-8EE9-09CFAA1EA607}" srcOrd="0" destOrd="0" presId="urn:microsoft.com/office/officeart/2005/8/layout/lProcess2"/>
    <dgm:cxn modelId="{0A97E639-3059-4183-BDFB-270285DBE3C5}" type="presOf" srcId="{16FB68E6-7AB1-42CD-AEA7-0C19ADC703A1}" destId="{4172D9FA-D53A-4304-AA95-3BBE8E2BB37C}" srcOrd="0" destOrd="0" presId="urn:microsoft.com/office/officeart/2005/8/layout/lProcess2"/>
    <dgm:cxn modelId="{6F841440-700D-47AC-ADC0-A9FFC8826F0B}" srcId="{4D2EB394-C707-4684-9859-0E2AF867A740}" destId="{3F78D054-F2DB-45DA-ABB9-CDEDB6164722}" srcOrd="0" destOrd="0" parTransId="{677F56D9-B8DB-4E4C-9CD6-FD7E34C27984}" sibTransId="{FB680601-3BD5-4E6A-A7CB-AD906A3156E1}"/>
    <dgm:cxn modelId="{AE4CD85D-B032-4447-98DC-01854F4BAB36}" type="presOf" srcId="{B4EC8FEF-AAA6-4C8A-B415-27D2A273CCC3}" destId="{498B3160-B18F-40A8-8801-2CBEDC63C678}" srcOrd="0" destOrd="0" presId="urn:microsoft.com/office/officeart/2005/8/layout/lProcess2"/>
    <dgm:cxn modelId="{19BBE241-5A0F-4C44-BFF5-E0BF9F065FAA}" type="presOf" srcId="{CEEDE4A5-A116-4174-B0DD-397B10F5BC0B}" destId="{BAF07613-C832-4F43-883E-494B7069C7E5}" srcOrd="1" destOrd="0" presId="urn:microsoft.com/office/officeart/2005/8/layout/lProcess2"/>
    <dgm:cxn modelId="{9AB56562-DD1C-4D8F-BC4B-EAAD9D893FA9}" srcId="{3F78D054-F2DB-45DA-ABB9-CDEDB6164722}" destId="{16FB68E6-7AB1-42CD-AEA7-0C19ADC703A1}" srcOrd="0" destOrd="0" parTransId="{EAD7226B-94FD-4C77-AD67-C4AB87FE5599}" sibTransId="{FB8EAA5A-8D36-4EE8-80CB-AA99D3CB3020}"/>
    <dgm:cxn modelId="{1E8A9146-3AE2-45AB-8D6B-D1AFA6D56251}" type="presOf" srcId="{CEEDE4A5-A116-4174-B0DD-397B10F5BC0B}" destId="{AC04866B-E82C-4109-B80D-C13B09FD133C}" srcOrd="0" destOrd="0" presId="urn:microsoft.com/office/officeart/2005/8/layout/lProcess2"/>
    <dgm:cxn modelId="{DA2BC24D-1656-4570-A32A-400FCB6A8214}" type="presOf" srcId="{D22BF111-8376-4A90-A509-3962058C2250}" destId="{3D2D974E-F8A9-450F-92F4-B316C994DFB0}" srcOrd="0" destOrd="0" presId="urn:microsoft.com/office/officeart/2005/8/layout/lProcess2"/>
    <dgm:cxn modelId="{55725E70-645D-46F0-B682-B43172125395}" type="presOf" srcId="{C667B5D5-3101-4B25-B9BC-69D066E6D223}" destId="{A6D5C592-9909-4C23-A215-BAC58BD171B5}" srcOrd="0" destOrd="0" presId="urn:microsoft.com/office/officeart/2005/8/layout/lProcess2"/>
    <dgm:cxn modelId="{09656072-0568-4F80-949D-FD5607C053B4}" type="presOf" srcId="{701CEA17-A345-4354-A59B-94800717F4C4}" destId="{F689F4D3-74E2-4B4A-9FC9-E9A7236B7D34}" srcOrd="1" destOrd="0" presId="urn:microsoft.com/office/officeart/2005/8/layout/lProcess2"/>
    <dgm:cxn modelId="{8091047A-14F9-46FB-BCD9-F6D43F935614}" srcId="{4D2EB394-C707-4684-9859-0E2AF867A740}" destId="{CEEDE4A5-A116-4174-B0DD-397B10F5BC0B}" srcOrd="6" destOrd="0" parTransId="{7A246CBC-D52C-4615-9BFD-81F5FA99F8A9}" sibTransId="{A176400E-9C0A-4939-BBC9-0F602D68B2BB}"/>
    <dgm:cxn modelId="{9638107A-1882-4E30-8F6C-AA3113FD40EA}" type="presOf" srcId="{B4EC8FEF-AAA6-4C8A-B415-27D2A273CCC3}" destId="{BC08376B-ECEF-4F30-A6DD-5C28C9CFADA4}" srcOrd="1" destOrd="0" presId="urn:microsoft.com/office/officeart/2005/8/layout/lProcess2"/>
    <dgm:cxn modelId="{746E2F7E-070A-4F43-95C8-3DEADE7E8B29}" type="presOf" srcId="{6E8B379D-86DE-4CDA-8AED-BEA43742B0A9}" destId="{07BE7B94-60F3-40AC-B02A-89DF35823789}" srcOrd="0" destOrd="0" presId="urn:microsoft.com/office/officeart/2005/8/layout/lProcess2"/>
    <dgm:cxn modelId="{8DC8697F-1AE4-45F1-8124-76EA9B928588}" srcId="{075E1C1B-1D55-4556-BECD-5C9B89A524FA}" destId="{C9D2DE2D-9A8A-432D-8B20-F68C000095B2}" srcOrd="0" destOrd="0" parTransId="{0ED1A5AA-F563-4D7B-A0B1-7B09E1308B0E}" sibTransId="{420FDBC2-E9E3-4F50-A3B5-32DAD587A102}"/>
    <dgm:cxn modelId="{50A2FB81-B1DF-4035-8532-1A0232D1C308}" srcId="{701CEA17-A345-4354-A59B-94800717F4C4}" destId="{D22BF111-8376-4A90-A509-3962058C2250}" srcOrd="0" destOrd="0" parTransId="{37FD3D74-4278-4B27-99B1-2B06655B6FFA}" sibTransId="{9AE9D8DE-0270-450E-8449-7750427F0B91}"/>
    <dgm:cxn modelId="{2A701587-B9E7-45C6-99CD-327DD3580B9C}" type="presOf" srcId="{701CEA17-A345-4354-A59B-94800717F4C4}" destId="{C30E119F-F20A-45C8-B1D2-F3953BE15898}" srcOrd="0" destOrd="0" presId="urn:microsoft.com/office/officeart/2005/8/layout/lProcess2"/>
    <dgm:cxn modelId="{B52FE88B-8453-4B09-996D-75863E48694E}" type="presOf" srcId="{6E8B379D-86DE-4CDA-8AED-BEA43742B0A9}" destId="{46C5FCEF-CC0C-44DF-8478-209A152EE279}" srcOrd="1" destOrd="0" presId="urn:microsoft.com/office/officeart/2005/8/layout/lProcess2"/>
    <dgm:cxn modelId="{0DB5FD94-351A-4901-B77D-F3231C4331A4}" type="presOf" srcId="{A32D6373-859D-44B6-B394-396DD61CB864}" destId="{03BB7B80-DFED-47D9-91CB-421A3E71624D}" srcOrd="0" destOrd="0" presId="urn:microsoft.com/office/officeart/2005/8/layout/lProcess2"/>
    <dgm:cxn modelId="{B33ACA95-B953-44B7-B7CE-ECD858F11B6E}" type="presOf" srcId="{87AC1335-B505-45AF-92B8-BEA65B961085}" destId="{7793CC87-6F4D-4A5E-80FB-882FAD6CE00C}" srcOrd="0" destOrd="0" presId="urn:microsoft.com/office/officeart/2005/8/layout/lProcess2"/>
    <dgm:cxn modelId="{059BE598-7F1A-41F9-8B77-4E493A7192A6}" type="presOf" srcId="{4ADF7F78-FC1C-4972-9648-EE309061DB51}" destId="{5987B773-D694-487B-BAF0-55244FA65DBF}" srcOrd="1" destOrd="0" presId="urn:microsoft.com/office/officeart/2005/8/layout/lProcess2"/>
    <dgm:cxn modelId="{56E32A9F-EDE8-4B14-8DC7-981D23B90AB5}" srcId="{CEEDE4A5-A116-4174-B0DD-397B10F5BC0B}" destId="{A32D6373-859D-44B6-B394-396DD61CB864}" srcOrd="0" destOrd="0" parTransId="{B09489AC-D526-4786-ACBA-96E823628A1E}" sibTransId="{5B67934E-213C-47EE-A367-8D685CE315B6}"/>
    <dgm:cxn modelId="{0E6FF0A2-06D4-44B4-AD69-1762E108C536}" type="presOf" srcId="{075E1C1B-1D55-4556-BECD-5C9B89A524FA}" destId="{4532F34E-5C40-458B-9A93-5E79A0602906}" srcOrd="0" destOrd="0" presId="urn:microsoft.com/office/officeart/2005/8/layout/lProcess2"/>
    <dgm:cxn modelId="{63A5D3AE-2377-408A-8799-8CAEE811A357}" srcId="{4A7D2C75-940D-4E83-BCEE-2ED9EE89D27B}" destId="{87AC1335-B505-45AF-92B8-BEA65B961085}" srcOrd="0" destOrd="0" parTransId="{4F07F716-3E0F-4BDE-9BAF-ADD8C6B009B7}" sibTransId="{00F1D585-D95F-4FB1-9EFA-45BC19B0D82A}"/>
    <dgm:cxn modelId="{FEE8D9AE-3DF4-47FD-AAA0-6F84C82F6912}" type="presOf" srcId="{4F7EFD7E-B54B-4A1E-957F-973DCF522F12}" destId="{99A51319-5E2C-4ACE-92A8-8D14CF259C21}" srcOrd="0" destOrd="0" presId="urn:microsoft.com/office/officeart/2005/8/layout/lProcess2"/>
    <dgm:cxn modelId="{85DD8EB5-B999-429A-80D1-BDFE877907AA}" type="presOf" srcId="{09E50EEF-4B4F-4B22-955D-C6579CC42B8E}" destId="{166B6C98-55C1-4B19-98B5-017332ADD32D}" srcOrd="0" destOrd="0" presId="urn:microsoft.com/office/officeart/2005/8/layout/lProcess2"/>
    <dgm:cxn modelId="{1781A4B9-D228-45E8-91D3-A313F5819ED1}" type="presOf" srcId="{4D2EB394-C707-4684-9859-0E2AF867A740}" destId="{D17952D7-C7F0-45F6-B832-D4C2CC7093FF}" srcOrd="0" destOrd="0" presId="urn:microsoft.com/office/officeart/2005/8/layout/lProcess2"/>
    <dgm:cxn modelId="{11295ECE-692B-4A93-BCEA-CC90EC146D57}" srcId="{4D2EB394-C707-4684-9859-0E2AF867A740}" destId="{4ADF7F78-FC1C-4972-9648-EE309061DB51}" srcOrd="3" destOrd="0" parTransId="{9539EB25-7159-4B5C-ADE3-CD96652699E1}" sibTransId="{B92B586D-56FC-42C4-84E8-CBDBD16E4372}"/>
    <dgm:cxn modelId="{2A7053D4-E67F-4D1D-B6F8-BF2D3ED87FC2}" type="presOf" srcId="{3F78D054-F2DB-45DA-ABB9-CDEDB6164722}" destId="{635400DB-9644-4F47-A8CE-00E373BD99C9}" srcOrd="1" destOrd="0" presId="urn:microsoft.com/office/officeart/2005/8/layout/lProcess2"/>
    <dgm:cxn modelId="{D04FA1D6-7E8D-4EFB-BCDE-4D6E9CC107CF}" type="presOf" srcId="{3F78D054-F2DB-45DA-ABB9-CDEDB6164722}" destId="{16A582F8-3DE6-40C4-98C4-2E8D4D082B90}" srcOrd="0" destOrd="0" presId="urn:microsoft.com/office/officeart/2005/8/layout/lProcess2"/>
    <dgm:cxn modelId="{A359F5D7-FC90-48DC-A8BA-73100A84D863}" srcId="{4D2EB394-C707-4684-9859-0E2AF867A740}" destId="{6E8B379D-86DE-4CDA-8AED-BEA43742B0A9}" srcOrd="4" destOrd="0" parTransId="{201E89EA-A95D-4676-8092-4B0BCCE6342B}" sibTransId="{84EB4F8A-398F-4851-88DA-8A6EF399D51B}"/>
    <dgm:cxn modelId="{B8536ED8-6977-4860-92EC-B61A71E6A14E}" srcId="{6E8B379D-86DE-4CDA-8AED-BEA43742B0A9}" destId="{C667B5D5-3101-4B25-B9BC-69D066E6D223}" srcOrd="0" destOrd="0" parTransId="{1262C453-44D9-4DCA-8E8C-DD7BB7099FF0}" sibTransId="{F2B67EC5-0D0F-444C-9277-E1192BC80C27}"/>
    <dgm:cxn modelId="{5D8AC0D9-10B3-48FD-B07B-ADE0CB968D3A}" type="presOf" srcId="{4A7D2C75-940D-4E83-BCEE-2ED9EE89D27B}" destId="{C27FD6DC-1F3D-4884-A758-316B4A19BDD8}" srcOrd="0" destOrd="0" presId="urn:microsoft.com/office/officeart/2005/8/layout/lProcess2"/>
    <dgm:cxn modelId="{7BD020E8-1CE0-44EF-80FF-E1AEF358F996}" type="presOf" srcId="{075E1C1B-1D55-4556-BECD-5C9B89A524FA}" destId="{BCC64769-3FBB-420F-A247-28046C949443}" srcOrd="1" destOrd="0" presId="urn:microsoft.com/office/officeart/2005/8/layout/lProcess2"/>
    <dgm:cxn modelId="{36E5F8F9-3EC1-44D3-AAD7-84FAB0F6B374}" srcId="{4D2EB394-C707-4684-9859-0E2AF867A740}" destId="{B4EC8FEF-AAA6-4C8A-B415-27D2A273CCC3}" srcOrd="2" destOrd="0" parTransId="{41A9D884-8EBE-495B-80C3-2D682D13984A}" sibTransId="{6692BE80-B9B7-4738-A799-8775495FC1A6}"/>
    <dgm:cxn modelId="{0BB699FB-AFFE-488A-8B80-80CEBCD0F52B}" srcId="{B4EC8FEF-AAA6-4C8A-B415-27D2A273CCC3}" destId="{4F7EFD7E-B54B-4A1E-957F-973DCF522F12}" srcOrd="0" destOrd="0" parTransId="{2CC3EBBE-998D-4745-B8BB-13B970A9B07A}" sibTransId="{F5FBB057-797D-46B4-91E4-1DFFAA8098F3}"/>
    <dgm:cxn modelId="{045DE074-8D40-4814-9369-5A88F27B06C7}" type="presParOf" srcId="{D17952D7-C7F0-45F6-B832-D4C2CC7093FF}" destId="{E07F5B5D-BEBF-44E5-8C81-695AE008D847}" srcOrd="0" destOrd="0" presId="urn:microsoft.com/office/officeart/2005/8/layout/lProcess2"/>
    <dgm:cxn modelId="{A5D7A268-0B86-411D-9F40-4E9ADF92BA57}" type="presParOf" srcId="{E07F5B5D-BEBF-44E5-8C81-695AE008D847}" destId="{16A582F8-3DE6-40C4-98C4-2E8D4D082B90}" srcOrd="0" destOrd="0" presId="urn:microsoft.com/office/officeart/2005/8/layout/lProcess2"/>
    <dgm:cxn modelId="{2E922C46-2504-426B-9367-482BEBDC06EB}" type="presParOf" srcId="{E07F5B5D-BEBF-44E5-8C81-695AE008D847}" destId="{635400DB-9644-4F47-A8CE-00E373BD99C9}" srcOrd="1" destOrd="0" presId="urn:microsoft.com/office/officeart/2005/8/layout/lProcess2"/>
    <dgm:cxn modelId="{8DC76C4F-7B39-406C-A962-A908F7A4C145}" type="presParOf" srcId="{E07F5B5D-BEBF-44E5-8C81-695AE008D847}" destId="{B0A0D40B-AEF6-4A8B-A6D5-4D2EDF4CC953}" srcOrd="2" destOrd="0" presId="urn:microsoft.com/office/officeart/2005/8/layout/lProcess2"/>
    <dgm:cxn modelId="{558A666A-7EB5-4AA0-8E3B-7CE75FB07D50}" type="presParOf" srcId="{B0A0D40B-AEF6-4A8B-A6D5-4D2EDF4CC953}" destId="{65D0583D-930F-4EF1-9F89-ECB4D3F23F48}" srcOrd="0" destOrd="0" presId="urn:microsoft.com/office/officeart/2005/8/layout/lProcess2"/>
    <dgm:cxn modelId="{C4E1E9B1-228A-4F52-9EC0-E93F3FDD4D47}" type="presParOf" srcId="{65D0583D-930F-4EF1-9F89-ECB4D3F23F48}" destId="{4172D9FA-D53A-4304-AA95-3BBE8E2BB37C}" srcOrd="0" destOrd="0" presId="urn:microsoft.com/office/officeart/2005/8/layout/lProcess2"/>
    <dgm:cxn modelId="{4B26B079-49FE-4987-92D2-7A4F19C7DD51}" type="presParOf" srcId="{D17952D7-C7F0-45F6-B832-D4C2CC7093FF}" destId="{F6EEE679-90DB-403C-8C8C-B24F5E08F661}" srcOrd="1" destOrd="0" presId="urn:microsoft.com/office/officeart/2005/8/layout/lProcess2"/>
    <dgm:cxn modelId="{D7C6D513-01F2-4A74-B248-12896B76533E}" type="presParOf" srcId="{D17952D7-C7F0-45F6-B832-D4C2CC7093FF}" destId="{E8451051-FD40-4095-962E-154DEB26CB87}" srcOrd="2" destOrd="0" presId="urn:microsoft.com/office/officeart/2005/8/layout/lProcess2"/>
    <dgm:cxn modelId="{74035490-A056-4A88-A692-05FB8FEAEC90}" type="presParOf" srcId="{E8451051-FD40-4095-962E-154DEB26CB87}" destId="{C27FD6DC-1F3D-4884-A758-316B4A19BDD8}" srcOrd="0" destOrd="0" presId="urn:microsoft.com/office/officeart/2005/8/layout/lProcess2"/>
    <dgm:cxn modelId="{A2FA5AE2-6501-44DC-A600-3A539EB0378F}" type="presParOf" srcId="{E8451051-FD40-4095-962E-154DEB26CB87}" destId="{F389EB6C-25D4-4022-9B86-E9BD2C7C838F}" srcOrd="1" destOrd="0" presId="urn:microsoft.com/office/officeart/2005/8/layout/lProcess2"/>
    <dgm:cxn modelId="{7FE698FB-8E0E-4CC9-AC23-995A8ED79FA9}" type="presParOf" srcId="{E8451051-FD40-4095-962E-154DEB26CB87}" destId="{1F9D0696-0854-4FF1-9A1F-87BA84021DA6}" srcOrd="2" destOrd="0" presId="urn:microsoft.com/office/officeart/2005/8/layout/lProcess2"/>
    <dgm:cxn modelId="{05EC1914-C455-4B56-9BB8-A9350A049D11}" type="presParOf" srcId="{1F9D0696-0854-4FF1-9A1F-87BA84021DA6}" destId="{473410F8-99BB-4532-9EAE-26A64D70A0C6}" srcOrd="0" destOrd="0" presId="urn:microsoft.com/office/officeart/2005/8/layout/lProcess2"/>
    <dgm:cxn modelId="{F878CDF2-9B11-49CC-99F3-9F48C3D1B1DC}" type="presParOf" srcId="{473410F8-99BB-4532-9EAE-26A64D70A0C6}" destId="{7793CC87-6F4D-4A5E-80FB-882FAD6CE00C}" srcOrd="0" destOrd="0" presId="urn:microsoft.com/office/officeart/2005/8/layout/lProcess2"/>
    <dgm:cxn modelId="{DFFAAB50-3786-49BE-B839-097551CA82D3}" type="presParOf" srcId="{D17952D7-C7F0-45F6-B832-D4C2CC7093FF}" destId="{0FD2E4FD-957E-4357-BA8C-D5188AF3ECF7}" srcOrd="3" destOrd="0" presId="urn:microsoft.com/office/officeart/2005/8/layout/lProcess2"/>
    <dgm:cxn modelId="{022FEBB5-620A-4866-A39A-3236ADEA7004}" type="presParOf" srcId="{D17952D7-C7F0-45F6-B832-D4C2CC7093FF}" destId="{91261111-637B-4037-9989-208A5CADDD8A}" srcOrd="4" destOrd="0" presId="urn:microsoft.com/office/officeart/2005/8/layout/lProcess2"/>
    <dgm:cxn modelId="{772978C1-B82F-4672-96B8-2769C63786F5}" type="presParOf" srcId="{91261111-637B-4037-9989-208A5CADDD8A}" destId="{498B3160-B18F-40A8-8801-2CBEDC63C678}" srcOrd="0" destOrd="0" presId="urn:microsoft.com/office/officeart/2005/8/layout/lProcess2"/>
    <dgm:cxn modelId="{D9FEF5F0-929F-4420-8E99-97E6A652A493}" type="presParOf" srcId="{91261111-637B-4037-9989-208A5CADDD8A}" destId="{BC08376B-ECEF-4F30-A6DD-5C28C9CFADA4}" srcOrd="1" destOrd="0" presId="urn:microsoft.com/office/officeart/2005/8/layout/lProcess2"/>
    <dgm:cxn modelId="{BC9A2D67-08ED-42F9-B747-7A72F5A05B77}" type="presParOf" srcId="{91261111-637B-4037-9989-208A5CADDD8A}" destId="{D7ACEC6A-5889-4BFD-8084-2A5146314FA4}" srcOrd="2" destOrd="0" presId="urn:microsoft.com/office/officeart/2005/8/layout/lProcess2"/>
    <dgm:cxn modelId="{43333F69-F043-4861-B399-8F3094196467}" type="presParOf" srcId="{D7ACEC6A-5889-4BFD-8084-2A5146314FA4}" destId="{7A8E5896-B844-42E9-90F6-20B92CF6B800}" srcOrd="0" destOrd="0" presId="urn:microsoft.com/office/officeart/2005/8/layout/lProcess2"/>
    <dgm:cxn modelId="{2F1152C6-A41F-40FA-A51B-0DA2A5860587}" type="presParOf" srcId="{7A8E5896-B844-42E9-90F6-20B92CF6B800}" destId="{99A51319-5E2C-4ACE-92A8-8D14CF259C21}" srcOrd="0" destOrd="0" presId="urn:microsoft.com/office/officeart/2005/8/layout/lProcess2"/>
    <dgm:cxn modelId="{25DA8706-72F7-4A7C-B21A-7BAB57A9E1F6}" type="presParOf" srcId="{D17952D7-C7F0-45F6-B832-D4C2CC7093FF}" destId="{08754B8D-62FC-455D-B12E-5DBC996665C0}" srcOrd="5" destOrd="0" presId="urn:microsoft.com/office/officeart/2005/8/layout/lProcess2"/>
    <dgm:cxn modelId="{FA5C83A1-B91E-434B-9E6E-479607A6F027}" type="presParOf" srcId="{D17952D7-C7F0-45F6-B832-D4C2CC7093FF}" destId="{34E5D329-7B8A-4042-9CA9-5ECA1B59F0E8}" srcOrd="6" destOrd="0" presId="urn:microsoft.com/office/officeart/2005/8/layout/lProcess2"/>
    <dgm:cxn modelId="{B7055522-3596-4227-B742-633A89A0B4DF}" type="presParOf" srcId="{34E5D329-7B8A-4042-9CA9-5ECA1B59F0E8}" destId="{7025C266-BBEC-48CB-A0A7-EBC6D9AC9965}" srcOrd="0" destOrd="0" presId="urn:microsoft.com/office/officeart/2005/8/layout/lProcess2"/>
    <dgm:cxn modelId="{32A25A41-8C30-49FA-8168-84C581F481B0}" type="presParOf" srcId="{34E5D329-7B8A-4042-9CA9-5ECA1B59F0E8}" destId="{5987B773-D694-487B-BAF0-55244FA65DBF}" srcOrd="1" destOrd="0" presId="urn:microsoft.com/office/officeart/2005/8/layout/lProcess2"/>
    <dgm:cxn modelId="{5E4B619B-1044-4F83-AC59-D4D030A63370}" type="presParOf" srcId="{34E5D329-7B8A-4042-9CA9-5ECA1B59F0E8}" destId="{F9D85D72-E5E1-435D-BE8F-6D854A267943}" srcOrd="2" destOrd="0" presId="urn:microsoft.com/office/officeart/2005/8/layout/lProcess2"/>
    <dgm:cxn modelId="{B1D07362-1D35-460C-B0B6-7D0069C9551C}" type="presParOf" srcId="{F9D85D72-E5E1-435D-BE8F-6D854A267943}" destId="{9AD22F92-DED0-4302-B438-49B800DF4E47}" srcOrd="0" destOrd="0" presId="urn:microsoft.com/office/officeart/2005/8/layout/lProcess2"/>
    <dgm:cxn modelId="{A2268664-E27E-47D8-A482-33E4515703EC}" type="presParOf" srcId="{9AD22F92-DED0-4302-B438-49B800DF4E47}" destId="{166B6C98-55C1-4B19-98B5-017332ADD32D}" srcOrd="0" destOrd="0" presId="urn:microsoft.com/office/officeart/2005/8/layout/lProcess2"/>
    <dgm:cxn modelId="{7ABFD344-7BDD-4C8D-86B8-2672DA15FCA7}" type="presParOf" srcId="{D17952D7-C7F0-45F6-B832-D4C2CC7093FF}" destId="{9263B083-5B70-4BC6-B2B4-8037D6561723}" srcOrd="7" destOrd="0" presId="urn:microsoft.com/office/officeart/2005/8/layout/lProcess2"/>
    <dgm:cxn modelId="{0878545A-6B78-4B76-A548-3BACB0357727}" type="presParOf" srcId="{D17952D7-C7F0-45F6-B832-D4C2CC7093FF}" destId="{521CCFF0-D6F9-4EA3-AEFC-B688BC5B669F}" srcOrd="8" destOrd="0" presId="urn:microsoft.com/office/officeart/2005/8/layout/lProcess2"/>
    <dgm:cxn modelId="{B44C3C37-1F1F-4FC0-AA8F-F6F325F95A50}" type="presParOf" srcId="{521CCFF0-D6F9-4EA3-AEFC-B688BC5B669F}" destId="{07BE7B94-60F3-40AC-B02A-89DF35823789}" srcOrd="0" destOrd="0" presId="urn:microsoft.com/office/officeart/2005/8/layout/lProcess2"/>
    <dgm:cxn modelId="{F6B83FD5-883D-474C-8CF0-5A5300B991D4}" type="presParOf" srcId="{521CCFF0-D6F9-4EA3-AEFC-B688BC5B669F}" destId="{46C5FCEF-CC0C-44DF-8478-209A152EE279}" srcOrd="1" destOrd="0" presId="urn:microsoft.com/office/officeart/2005/8/layout/lProcess2"/>
    <dgm:cxn modelId="{55418D6B-A4C4-4FFF-A25B-6169000B2CF2}" type="presParOf" srcId="{521CCFF0-D6F9-4EA3-AEFC-B688BC5B669F}" destId="{C66CBDFB-EA6C-4458-8D6D-62C2969C465C}" srcOrd="2" destOrd="0" presId="urn:microsoft.com/office/officeart/2005/8/layout/lProcess2"/>
    <dgm:cxn modelId="{3FFB477D-E50A-4D3B-A39D-DCF8B99CE6AA}" type="presParOf" srcId="{C66CBDFB-EA6C-4458-8D6D-62C2969C465C}" destId="{FA255173-6509-4D99-A8F0-42CB3E8B5C23}" srcOrd="0" destOrd="0" presId="urn:microsoft.com/office/officeart/2005/8/layout/lProcess2"/>
    <dgm:cxn modelId="{D10CDF34-4DEE-44FD-A7CB-AEBA65F330D0}" type="presParOf" srcId="{FA255173-6509-4D99-A8F0-42CB3E8B5C23}" destId="{A6D5C592-9909-4C23-A215-BAC58BD171B5}" srcOrd="0" destOrd="0" presId="urn:microsoft.com/office/officeart/2005/8/layout/lProcess2"/>
    <dgm:cxn modelId="{A2A24395-035F-4AB9-AA02-DB716E073449}" type="presParOf" srcId="{D17952D7-C7F0-45F6-B832-D4C2CC7093FF}" destId="{1872FE2E-394D-4033-976A-2F99C4AD3E02}" srcOrd="9" destOrd="0" presId="urn:microsoft.com/office/officeart/2005/8/layout/lProcess2"/>
    <dgm:cxn modelId="{09EADEFE-EC78-4D59-BB9A-1BFF6020AC4B}" type="presParOf" srcId="{D17952D7-C7F0-45F6-B832-D4C2CC7093FF}" destId="{30B93935-9D80-452C-8AAF-AC72090B35A6}" srcOrd="10" destOrd="0" presId="urn:microsoft.com/office/officeart/2005/8/layout/lProcess2"/>
    <dgm:cxn modelId="{35457974-0364-4BA0-A259-F8F4059F96DA}" type="presParOf" srcId="{30B93935-9D80-452C-8AAF-AC72090B35A6}" destId="{C30E119F-F20A-45C8-B1D2-F3953BE15898}" srcOrd="0" destOrd="0" presId="urn:microsoft.com/office/officeart/2005/8/layout/lProcess2"/>
    <dgm:cxn modelId="{439E2BB2-6569-467A-8680-30F8EA171559}" type="presParOf" srcId="{30B93935-9D80-452C-8AAF-AC72090B35A6}" destId="{F689F4D3-74E2-4B4A-9FC9-E9A7236B7D34}" srcOrd="1" destOrd="0" presId="urn:microsoft.com/office/officeart/2005/8/layout/lProcess2"/>
    <dgm:cxn modelId="{B2A6011B-F661-4EC3-81F2-F7A8B57DC212}" type="presParOf" srcId="{30B93935-9D80-452C-8AAF-AC72090B35A6}" destId="{AC5B38EF-D60C-4CED-B330-1AF652909DD4}" srcOrd="2" destOrd="0" presId="urn:microsoft.com/office/officeart/2005/8/layout/lProcess2"/>
    <dgm:cxn modelId="{9FE45020-8A0D-4E63-96FE-E3A9D389F541}" type="presParOf" srcId="{AC5B38EF-D60C-4CED-B330-1AF652909DD4}" destId="{E4B0A7C1-118A-4255-84FB-2CD03BA8256F}" srcOrd="0" destOrd="0" presId="urn:microsoft.com/office/officeart/2005/8/layout/lProcess2"/>
    <dgm:cxn modelId="{2C218654-36A6-47F4-9154-4D2B8BE5448A}" type="presParOf" srcId="{E4B0A7C1-118A-4255-84FB-2CD03BA8256F}" destId="{3D2D974E-F8A9-450F-92F4-B316C994DFB0}" srcOrd="0" destOrd="0" presId="urn:microsoft.com/office/officeart/2005/8/layout/lProcess2"/>
    <dgm:cxn modelId="{D44D630E-7DC2-4500-BE5A-303E07847686}" type="presParOf" srcId="{D17952D7-C7F0-45F6-B832-D4C2CC7093FF}" destId="{B5BD1E7D-E001-438E-84F0-FB9543BCAB00}" srcOrd="11" destOrd="0" presId="urn:microsoft.com/office/officeart/2005/8/layout/lProcess2"/>
    <dgm:cxn modelId="{DD874335-3036-4D5C-B080-AE442FDABEC0}" type="presParOf" srcId="{D17952D7-C7F0-45F6-B832-D4C2CC7093FF}" destId="{FC23A22A-2E76-400C-B51B-71239CF7E9E8}" srcOrd="12" destOrd="0" presId="urn:microsoft.com/office/officeart/2005/8/layout/lProcess2"/>
    <dgm:cxn modelId="{87BCAD86-58F9-45EC-B6C8-535DB32079C3}" type="presParOf" srcId="{FC23A22A-2E76-400C-B51B-71239CF7E9E8}" destId="{AC04866B-E82C-4109-B80D-C13B09FD133C}" srcOrd="0" destOrd="0" presId="urn:microsoft.com/office/officeart/2005/8/layout/lProcess2"/>
    <dgm:cxn modelId="{D6E87E4C-8D17-483C-850F-10C6DABF3FBF}" type="presParOf" srcId="{FC23A22A-2E76-400C-B51B-71239CF7E9E8}" destId="{BAF07613-C832-4F43-883E-494B7069C7E5}" srcOrd="1" destOrd="0" presId="urn:microsoft.com/office/officeart/2005/8/layout/lProcess2"/>
    <dgm:cxn modelId="{06BB98E2-1D8E-4EC5-928C-2683B5FFE3B0}" type="presParOf" srcId="{FC23A22A-2E76-400C-B51B-71239CF7E9E8}" destId="{BEB8CE43-86E3-40C6-A1FB-7D61EFE878E5}" srcOrd="2" destOrd="0" presId="urn:microsoft.com/office/officeart/2005/8/layout/lProcess2"/>
    <dgm:cxn modelId="{19C88116-1DD0-4BE6-8824-424EFF163064}" type="presParOf" srcId="{BEB8CE43-86E3-40C6-A1FB-7D61EFE878E5}" destId="{D9EB8ADF-36E7-438B-9C2C-AC7BBCD2BA5C}" srcOrd="0" destOrd="0" presId="urn:microsoft.com/office/officeart/2005/8/layout/lProcess2"/>
    <dgm:cxn modelId="{BDDD4AF1-F1C0-4218-85C5-ADF68FAD2B96}" type="presParOf" srcId="{D9EB8ADF-36E7-438B-9C2C-AC7BBCD2BA5C}" destId="{03BB7B80-DFED-47D9-91CB-421A3E71624D}" srcOrd="0" destOrd="0" presId="urn:microsoft.com/office/officeart/2005/8/layout/lProcess2"/>
    <dgm:cxn modelId="{54987B40-316A-4583-9D60-31AC81E1146B}" type="presParOf" srcId="{D17952D7-C7F0-45F6-B832-D4C2CC7093FF}" destId="{DCA6B54E-20D4-4D73-9D5A-5C2D8B254D60}" srcOrd="13" destOrd="0" presId="urn:microsoft.com/office/officeart/2005/8/layout/lProcess2"/>
    <dgm:cxn modelId="{FF5CD403-5633-4CF5-B129-9344E8AA29BF}" type="presParOf" srcId="{D17952D7-C7F0-45F6-B832-D4C2CC7093FF}" destId="{FFE20CA8-0103-43D2-9D4A-4BAA5254782E}" srcOrd="14" destOrd="0" presId="urn:microsoft.com/office/officeart/2005/8/layout/lProcess2"/>
    <dgm:cxn modelId="{A5DE91BA-4B15-4CE2-AA0C-3C73287E3FD3}" type="presParOf" srcId="{FFE20CA8-0103-43D2-9D4A-4BAA5254782E}" destId="{4532F34E-5C40-458B-9A93-5E79A0602906}" srcOrd="0" destOrd="0" presId="urn:microsoft.com/office/officeart/2005/8/layout/lProcess2"/>
    <dgm:cxn modelId="{F76B98AC-58C4-4188-9361-C6090D26FBF2}" type="presParOf" srcId="{FFE20CA8-0103-43D2-9D4A-4BAA5254782E}" destId="{BCC64769-3FBB-420F-A247-28046C949443}" srcOrd="1" destOrd="0" presId="urn:microsoft.com/office/officeart/2005/8/layout/lProcess2"/>
    <dgm:cxn modelId="{221851B7-0165-4042-828F-7CF5EE394E06}" type="presParOf" srcId="{FFE20CA8-0103-43D2-9D4A-4BAA5254782E}" destId="{85A9E67B-A3EC-432B-A764-CAB2792AE95F}" srcOrd="2" destOrd="0" presId="urn:microsoft.com/office/officeart/2005/8/layout/lProcess2"/>
    <dgm:cxn modelId="{25468068-20B4-4035-80B3-DD932D44F400}" type="presParOf" srcId="{85A9E67B-A3EC-432B-A764-CAB2792AE95F}" destId="{A39BB6F7-CF60-4736-A17F-8D415C524F00}" srcOrd="0" destOrd="0" presId="urn:microsoft.com/office/officeart/2005/8/layout/lProcess2"/>
    <dgm:cxn modelId="{EBB87F8A-E4CC-412A-9EC0-D4C29646A3A6}" type="presParOf" srcId="{A39BB6F7-CF60-4736-A17F-8D415C524F00}" destId="{57728420-5DF0-48B3-8EE9-09CFAA1EA607}"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1C057C5-521F-4424-A341-3346DEC46C68}" type="doc">
      <dgm:prSet loTypeId="urn:microsoft.com/office/officeart/2005/8/layout/vList4" loCatId="list" qsTypeId="urn:microsoft.com/office/officeart/2005/8/quickstyle/simple1" qsCatId="simple" csTypeId="urn:microsoft.com/office/officeart/2005/8/colors/accent1_1" csCatId="accent1" phldr="1"/>
      <dgm:spPr/>
      <dgm:t>
        <a:bodyPr/>
        <a:lstStyle/>
        <a:p>
          <a:endParaRPr lang="en-US"/>
        </a:p>
      </dgm:t>
    </dgm:pt>
    <dgm:pt modelId="{51CAC061-17DA-4E29-85FE-B0E6213C11CF}">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Yếu tố ảnh hưởng đến hiệu quả tiết kiệm</a:t>
          </a:r>
        </a:p>
      </dgm:t>
    </dgm:pt>
    <dgm:pt modelId="{FC775E38-2706-4F4D-8DB9-1982BB13A0A9}" type="par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38B7E993-20EB-4014-9924-A802900C20F3}" type="sib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11043AF0-8CD9-4CD0-AC58-0EB21B0251D8}">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Nhiều</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yếu</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ảnh</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hưởng</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đến</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suất</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thiết</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mức</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endParaRPr lang="en-US"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3A9A0D9F-BD1B-4817-B050-F9EEA21C6AC0}" type="par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CEBC9C4D-0B20-49B6-AA4D-AA65B5B1A781}" type="sib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7EC0DB34-AEE9-4561-BB3A-EAB1CE5026DB}">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Các yếu tố dự đoán được &amp; đo được có thể dung làm điều chỉnh thường quy</a:t>
          </a:r>
        </a:p>
      </dgm:t>
    </dgm:pt>
    <dgm:pt modelId="{C7E82CDD-7532-4CDD-9D52-54DD6E6542F2}" type="parTrans" cxnId="{DB6199E2-52FB-4C33-AC8D-C270CB7CBF7B}">
      <dgm:prSet/>
      <dgm:spPr/>
      <dgm:t>
        <a:bodyPr/>
        <a:lstStyle/>
        <a:p>
          <a:endParaRPr lang="en-US">
            <a:latin typeface="Cambria" panose="02040503050406030204" pitchFamily="18" charset="0"/>
            <a:ea typeface="Cambria" panose="02040503050406030204" pitchFamily="18" charset="0"/>
          </a:endParaRPr>
        </a:p>
      </dgm:t>
    </dgm:pt>
    <dgm:pt modelId="{21154079-F467-43D3-9001-67643E066248}" type="sibTrans" cxnId="{DB6199E2-52FB-4C33-AC8D-C270CB7CBF7B}">
      <dgm:prSet/>
      <dgm:spPr/>
      <dgm:t>
        <a:bodyPr/>
        <a:lstStyle/>
        <a:p>
          <a:endParaRPr lang="en-US">
            <a:latin typeface="Cambria" panose="02040503050406030204" pitchFamily="18" charset="0"/>
            <a:ea typeface="Cambria" panose="02040503050406030204" pitchFamily="18" charset="0"/>
          </a:endParaRPr>
        </a:p>
      </dgm:t>
    </dgm:pt>
    <dgm:pt modelId="{3DF16001-1091-47B4-A99E-76E0158E1E8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Đánh giá độ không chắc chắn của tiết kiệm</a:t>
          </a:r>
        </a:p>
      </dgm:t>
    </dgm:pt>
    <dgm:pt modelId="{74A74016-2A31-4FC7-9130-F5F89980AD02}" type="par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74472C58-C146-4101-8FDA-4E3CC5E04F9E}" type="sib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40BD034B-123F-4B49-897E-292983F391A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Phát sinh từ: lỗi thiết bị đo, lỗi mô hình, lỗi lấy mẫu, giả định quy định</a:t>
          </a:r>
        </a:p>
      </dgm:t>
    </dgm:pt>
    <dgm:pt modelId="{C1D2BF42-14C7-4CC4-89D1-29A23538E7CD}" type="par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0EADC578-7637-4FDB-AC33-3D928A27014A}" type="sib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C6C2B303-A0AB-4757-9705-3FDEB0B9E759}">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Cần định lượng các yếu tố có thể &amp; đánh giá định tính các yếu tố không thể định lượng</a:t>
          </a:r>
        </a:p>
      </dgm:t>
    </dgm:pt>
    <dgm:pt modelId="{CE2D0371-C3BE-4B38-BC07-49725E43C97B}" type="parTrans" cxnId="{A917D249-E505-4538-AD00-25CF00B8EA9C}">
      <dgm:prSet/>
      <dgm:spPr/>
      <dgm:t>
        <a:bodyPr/>
        <a:lstStyle/>
        <a:p>
          <a:endParaRPr lang="en-US">
            <a:latin typeface="Cambria" panose="02040503050406030204" pitchFamily="18" charset="0"/>
            <a:ea typeface="Cambria" panose="02040503050406030204" pitchFamily="18" charset="0"/>
          </a:endParaRPr>
        </a:p>
      </dgm:t>
    </dgm:pt>
    <dgm:pt modelId="{3A512669-59EC-4281-810B-4854C42EC514}" type="sibTrans" cxnId="{A917D249-E505-4538-AD00-25CF00B8EA9C}">
      <dgm:prSet/>
      <dgm:spPr/>
      <dgm:t>
        <a:bodyPr/>
        <a:lstStyle/>
        <a:p>
          <a:endParaRPr lang="en-US">
            <a:latin typeface="Cambria" panose="02040503050406030204" pitchFamily="18" charset="0"/>
            <a:ea typeface="Cambria" panose="02040503050406030204" pitchFamily="18" charset="0"/>
          </a:endParaRPr>
        </a:p>
      </dgm:t>
    </dgm:pt>
    <dgm:pt modelId="{CB57C465-73D4-48BE-9D39-73E51E320E77}">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Tiêu chuẩn hiệu suất năng lượng tối thiểu</a:t>
          </a:r>
        </a:p>
      </dgm:t>
    </dgm:pt>
    <dgm:pt modelId="{B5CD3616-D90A-44AF-AB4B-C793FDFABB93}" type="par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C41C653F-D1C0-4D56-9813-A6DAE23869F3}" type="sib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E07366A9-9A0F-4F05-BD02-63D149611923}">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Nếu có quy định hoặc tiêu chuẩn nội bộ, đường cơ sở có thể được thiết lập bằng mức chuẩn tối thiểu này</a:t>
          </a:r>
        </a:p>
      </dgm:t>
    </dgm:pt>
    <dgm:pt modelId="{9C4B045C-6B5D-459A-95C2-A022954FBAF9}" type="par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130073F8-E9E3-4B97-A8B0-AFEAE8ECF86F}" type="sib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6B908EA3-C98E-4589-98CD-3876783A62FF}">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Yếu tố không đo được, không dự đoán được gây ra biến động &amp; phải xử lý qua điều chỉnh phi thường quy</a:t>
          </a:r>
        </a:p>
      </dgm:t>
    </dgm:pt>
    <dgm:pt modelId="{902FCB13-35C0-4F5C-9FCA-61DF0B2F8E8E}" type="parTrans" cxnId="{E53C9EEF-9CE5-4552-9CC8-A0702CC113C6}">
      <dgm:prSet/>
      <dgm:spPr/>
      <dgm:t>
        <a:bodyPr/>
        <a:lstStyle/>
        <a:p>
          <a:endParaRPr lang="en-US"/>
        </a:p>
      </dgm:t>
    </dgm:pt>
    <dgm:pt modelId="{3BC660DC-2F87-4108-83C9-7CB0B915E8D6}" type="sibTrans" cxnId="{E53C9EEF-9CE5-4552-9CC8-A0702CC113C6}">
      <dgm:prSet/>
      <dgm:spPr/>
      <dgm:t>
        <a:bodyPr/>
        <a:lstStyle/>
        <a:p>
          <a:endParaRPr lang="en-US"/>
        </a:p>
      </dgm:t>
    </dgm:pt>
    <dgm:pt modelId="{796942BF-1D0E-4355-9F0E-5B97EA5EE353}">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giảm độ không chắc chắn: sử dụng dữ liệu đo, tăng cỡ mẫu</a:t>
          </a:r>
        </a:p>
      </dgm:t>
    </dgm:pt>
    <dgm:pt modelId="{FA1E569B-CA9F-43C6-97C0-44C3EAEB5DCD}" type="parTrans" cxnId="{EAA942DD-F043-4A9B-ADC3-0162AE25FBB0}">
      <dgm:prSet/>
      <dgm:spPr/>
      <dgm:t>
        <a:bodyPr/>
        <a:lstStyle/>
        <a:p>
          <a:endParaRPr lang="en-US"/>
        </a:p>
      </dgm:t>
    </dgm:pt>
    <dgm:pt modelId="{D960A9F8-B48A-427B-8F8C-DCE2FA4FCC2B}" type="sibTrans" cxnId="{EAA942DD-F043-4A9B-ADC3-0162AE25FBB0}">
      <dgm:prSet/>
      <dgm:spPr/>
      <dgm:t>
        <a:bodyPr/>
        <a:lstStyle/>
        <a:p>
          <a:endParaRPr lang="en-US"/>
        </a:p>
      </dgm:t>
    </dgm:pt>
    <dgm:pt modelId="{4C3D6E0B-AF99-4626-83A9-46993660B506}" type="pres">
      <dgm:prSet presAssocID="{81C057C5-521F-4424-A341-3346DEC46C68}" presName="linear" presStyleCnt="0">
        <dgm:presLayoutVars>
          <dgm:dir/>
          <dgm:resizeHandles val="exact"/>
        </dgm:presLayoutVars>
      </dgm:prSet>
      <dgm:spPr/>
    </dgm:pt>
    <dgm:pt modelId="{65557447-868C-41E6-B452-3F2287901ED1}" type="pres">
      <dgm:prSet presAssocID="{51CAC061-17DA-4E29-85FE-B0E6213C11CF}" presName="comp" presStyleCnt="0"/>
      <dgm:spPr/>
    </dgm:pt>
    <dgm:pt modelId="{A113D06B-8D2F-4416-87CB-9459BBF7FA79}" type="pres">
      <dgm:prSet presAssocID="{51CAC061-17DA-4E29-85FE-B0E6213C11CF}" presName="box" presStyleLbl="node1" presStyleIdx="0" presStyleCnt="3"/>
      <dgm:spPr/>
    </dgm:pt>
    <dgm:pt modelId="{09DD65F3-6444-4FA8-97F7-62454473A2F9}" type="pres">
      <dgm:prSet presAssocID="{51CAC061-17DA-4E29-85FE-B0E6213C11CF}" presName="img" presStyleLbl="fgImgPlace1" presStyleIdx="0" presStyleCnt="3" custScaleX="48960" custScaleY="72510" custLinFactNeighborX="-16813" custLinFactNeighborY="1515"/>
      <dgm: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Bullseye with solid fill"/>
        </a:ext>
      </dgm:extLst>
    </dgm:pt>
    <dgm:pt modelId="{2443D18E-644A-4694-9D90-951EEBDE875A}" type="pres">
      <dgm:prSet presAssocID="{51CAC061-17DA-4E29-85FE-B0E6213C11CF}" presName="text" presStyleLbl="node1" presStyleIdx="0" presStyleCnt="3">
        <dgm:presLayoutVars>
          <dgm:bulletEnabled val="1"/>
        </dgm:presLayoutVars>
      </dgm:prSet>
      <dgm:spPr/>
    </dgm:pt>
    <dgm:pt modelId="{3D90B94E-C8E4-484C-89CB-B2B403FF97D4}" type="pres">
      <dgm:prSet presAssocID="{38B7E993-20EB-4014-9924-A802900C20F3}" presName="spacer" presStyleCnt="0"/>
      <dgm:spPr/>
    </dgm:pt>
    <dgm:pt modelId="{B58E96E0-7796-427B-961B-488B903B59DD}" type="pres">
      <dgm:prSet presAssocID="{3DF16001-1091-47B4-A99E-76E0158E1E8E}" presName="comp" presStyleCnt="0"/>
      <dgm:spPr/>
    </dgm:pt>
    <dgm:pt modelId="{9D21D308-AFB8-455F-81C0-C16AAE25D0ED}" type="pres">
      <dgm:prSet presAssocID="{3DF16001-1091-47B4-A99E-76E0158E1E8E}" presName="box" presStyleLbl="node1" presStyleIdx="1" presStyleCnt="3"/>
      <dgm:spPr/>
    </dgm:pt>
    <dgm:pt modelId="{87F0BB28-B5A3-4BC0-A88C-62F733FE7B93}" type="pres">
      <dgm:prSet presAssocID="{3DF16001-1091-47B4-A99E-76E0158E1E8E}" presName="img" presStyleLbl="fgImgPlace1" presStyleIdx="1" presStyleCnt="3" custScaleX="45625" custScaleY="78144" custLinFactNeighborX="-18576" custLinFactNeighborY="-3748"/>
      <dgm: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Statistics with solid fill"/>
        </a:ext>
      </dgm:extLst>
    </dgm:pt>
    <dgm:pt modelId="{2E33BBF2-8211-4D8B-88F6-E9DF867D93F2}" type="pres">
      <dgm:prSet presAssocID="{3DF16001-1091-47B4-A99E-76E0158E1E8E}" presName="text" presStyleLbl="node1" presStyleIdx="1" presStyleCnt="3">
        <dgm:presLayoutVars>
          <dgm:bulletEnabled val="1"/>
        </dgm:presLayoutVars>
      </dgm:prSet>
      <dgm:spPr/>
    </dgm:pt>
    <dgm:pt modelId="{B6A9F534-2580-437F-963B-DD47118E3541}" type="pres">
      <dgm:prSet presAssocID="{74472C58-C146-4101-8FDA-4E3CC5E04F9E}" presName="spacer" presStyleCnt="0"/>
      <dgm:spPr/>
    </dgm:pt>
    <dgm:pt modelId="{19BF644B-E82A-4BAC-A2CB-B414FDE260D7}" type="pres">
      <dgm:prSet presAssocID="{CB57C465-73D4-48BE-9D39-73E51E320E77}" presName="comp" presStyleCnt="0"/>
      <dgm:spPr/>
    </dgm:pt>
    <dgm:pt modelId="{FB55591A-8E68-4FB4-9289-20CB723D48A1}" type="pres">
      <dgm:prSet presAssocID="{CB57C465-73D4-48BE-9D39-73E51E320E77}" presName="box" presStyleLbl="node1" presStyleIdx="2" presStyleCnt="3"/>
      <dgm:spPr/>
    </dgm:pt>
    <dgm:pt modelId="{09951D1B-BCD3-4D95-94B4-96D7E1F97ADE}" type="pres">
      <dgm:prSet presAssocID="{CB57C465-73D4-48BE-9D39-73E51E320E77}" presName="img" presStyleLbl="fgImgPlace1" presStyleIdx="2" presStyleCnt="3" custScaleX="49003" custScaleY="83840" custLinFactNeighborX="-15972"/>
      <dgm: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Target with solid fill"/>
        </a:ext>
      </dgm:extLst>
    </dgm:pt>
    <dgm:pt modelId="{51C51463-2D80-4F71-ABA5-E9F5370FF47B}" type="pres">
      <dgm:prSet presAssocID="{CB57C465-73D4-48BE-9D39-73E51E320E77}" presName="text" presStyleLbl="node1" presStyleIdx="2" presStyleCnt="3">
        <dgm:presLayoutVars>
          <dgm:bulletEnabled val="1"/>
        </dgm:presLayoutVars>
      </dgm:prSet>
      <dgm:spPr/>
    </dgm:pt>
  </dgm:ptLst>
  <dgm:cxnLst>
    <dgm:cxn modelId="{7F7D7708-E237-4795-ACA3-F8A231A3D58A}" type="presOf" srcId="{C6C2B303-A0AB-4757-9705-3FDEB0B9E759}" destId="{2E33BBF2-8211-4D8B-88F6-E9DF867D93F2}" srcOrd="1" destOrd="2" presId="urn:microsoft.com/office/officeart/2005/8/layout/vList4"/>
    <dgm:cxn modelId="{8CE70A17-7703-4E9B-945B-9580E41ED940}" type="presOf" srcId="{40BD034B-123F-4B49-897E-292983F391AE}" destId="{9D21D308-AFB8-455F-81C0-C16AAE25D0ED}" srcOrd="0" destOrd="1" presId="urn:microsoft.com/office/officeart/2005/8/layout/vList4"/>
    <dgm:cxn modelId="{D581DE1A-1FF8-4899-9790-C13326D49CD3}" type="presOf" srcId="{3DF16001-1091-47B4-A99E-76E0158E1E8E}" destId="{9D21D308-AFB8-455F-81C0-C16AAE25D0ED}" srcOrd="0" destOrd="0" presId="urn:microsoft.com/office/officeart/2005/8/layout/vList4"/>
    <dgm:cxn modelId="{858B5F22-361F-4B12-8C7B-F2D55DFC81F8}" type="presOf" srcId="{CB57C465-73D4-48BE-9D39-73E51E320E77}" destId="{51C51463-2D80-4F71-ABA5-E9F5370FF47B}" srcOrd="1" destOrd="0" presId="urn:microsoft.com/office/officeart/2005/8/layout/vList4"/>
    <dgm:cxn modelId="{BB3BBE31-A5CB-43BF-A1BC-40DFE1D74C19}" srcId="{81C057C5-521F-4424-A341-3346DEC46C68}" destId="{51CAC061-17DA-4E29-85FE-B0E6213C11CF}" srcOrd="0" destOrd="0" parTransId="{FC775E38-2706-4F4D-8DB9-1982BB13A0A9}" sibTransId="{38B7E993-20EB-4014-9924-A802900C20F3}"/>
    <dgm:cxn modelId="{D31F6133-0B24-4601-9B56-3D31AAC96F10}" type="presOf" srcId="{CB57C465-73D4-48BE-9D39-73E51E320E77}" destId="{FB55591A-8E68-4FB4-9289-20CB723D48A1}" srcOrd="0" destOrd="0" presId="urn:microsoft.com/office/officeart/2005/8/layout/vList4"/>
    <dgm:cxn modelId="{5CBD6F33-7510-47B9-BF5F-AE2E245486DE}" srcId="{3DF16001-1091-47B4-A99E-76E0158E1E8E}" destId="{40BD034B-123F-4B49-897E-292983F391AE}" srcOrd="0" destOrd="0" parTransId="{C1D2BF42-14C7-4CC4-89D1-29A23538E7CD}" sibTransId="{0EADC578-7637-4FDB-AC33-3D928A27014A}"/>
    <dgm:cxn modelId="{B1CAB733-5C72-4E39-BAA2-379F2B4B317D}" type="presOf" srcId="{40BD034B-123F-4B49-897E-292983F391AE}" destId="{2E33BBF2-8211-4D8B-88F6-E9DF867D93F2}" srcOrd="1" destOrd="1" presId="urn:microsoft.com/office/officeart/2005/8/layout/vList4"/>
    <dgm:cxn modelId="{22D61640-6C2F-4E74-A7BB-973B23DC6041}" type="presOf" srcId="{6B908EA3-C98E-4589-98CD-3876783A62FF}" destId="{A113D06B-8D2F-4416-87CB-9459BBF7FA79}" srcOrd="0" destOrd="3" presId="urn:microsoft.com/office/officeart/2005/8/layout/vList4"/>
    <dgm:cxn modelId="{69FBC140-EBAC-4D16-AABB-E2CEBB0EF5EC}" type="presOf" srcId="{51CAC061-17DA-4E29-85FE-B0E6213C11CF}" destId="{2443D18E-644A-4694-9D90-951EEBDE875A}" srcOrd="1" destOrd="0" presId="urn:microsoft.com/office/officeart/2005/8/layout/vList4"/>
    <dgm:cxn modelId="{8285A25F-8106-4098-847D-AC06C09CFE55}" type="presOf" srcId="{E07366A9-9A0F-4F05-BD02-63D149611923}" destId="{FB55591A-8E68-4FB4-9289-20CB723D48A1}" srcOrd="0" destOrd="1" presId="urn:microsoft.com/office/officeart/2005/8/layout/vList4"/>
    <dgm:cxn modelId="{10F37044-3054-461D-90F2-096A3D84B724}" type="presOf" srcId="{C6C2B303-A0AB-4757-9705-3FDEB0B9E759}" destId="{9D21D308-AFB8-455F-81C0-C16AAE25D0ED}" srcOrd="0" destOrd="2" presId="urn:microsoft.com/office/officeart/2005/8/layout/vList4"/>
    <dgm:cxn modelId="{C9739369-8B40-4667-B323-E1EC36C95A15}" srcId="{51CAC061-17DA-4E29-85FE-B0E6213C11CF}" destId="{11043AF0-8CD9-4CD0-AC58-0EB21B0251D8}" srcOrd="0" destOrd="0" parTransId="{3A9A0D9F-BD1B-4817-B050-F9EEA21C6AC0}" sibTransId="{CEBC9C4D-0B20-49B6-AA4D-AA65B5B1A781}"/>
    <dgm:cxn modelId="{A917D249-E505-4538-AD00-25CF00B8EA9C}" srcId="{3DF16001-1091-47B4-A99E-76E0158E1E8E}" destId="{C6C2B303-A0AB-4757-9705-3FDEB0B9E759}" srcOrd="1" destOrd="0" parTransId="{CE2D0371-C3BE-4B38-BC07-49725E43C97B}" sibTransId="{3A512669-59EC-4281-810B-4854C42EC514}"/>
    <dgm:cxn modelId="{C6F3476D-0FA7-412C-9F9A-A17ADE8C20BC}" type="presOf" srcId="{81C057C5-521F-4424-A341-3346DEC46C68}" destId="{4C3D6E0B-AF99-4626-83A9-46993660B506}" srcOrd="0" destOrd="0" presId="urn:microsoft.com/office/officeart/2005/8/layout/vList4"/>
    <dgm:cxn modelId="{03255952-6807-4B4A-AC2C-D3DE2D884C8F}" type="presOf" srcId="{11043AF0-8CD9-4CD0-AC58-0EB21B0251D8}" destId="{A113D06B-8D2F-4416-87CB-9459BBF7FA79}" srcOrd="0" destOrd="1" presId="urn:microsoft.com/office/officeart/2005/8/layout/vList4"/>
    <dgm:cxn modelId="{E34AF854-2CB9-48E1-98DC-37DCFBBAB036}" type="presOf" srcId="{51CAC061-17DA-4E29-85FE-B0E6213C11CF}" destId="{A113D06B-8D2F-4416-87CB-9459BBF7FA79}" srcOrd="0" destOrd="0" presId="urn:microsoft.com/office/officeart/2005/8/layout/vList4"/>
    <dgm:cxn modelId="{824C837A-EF3A-47CE-8310-382EA846F72A}" type="presOf" srcId="{7EC0DB34-AEE9-4561-BB3A-EAB1CE5026DB}" destId="{2443D18E-644A-4694-9D90-951EEBDE875A}" srcOrd="1" destOrd="2" presId="urn:microsoft.com/office/officeart/2005/8/layout/vList4"/>
    <dgm:cxn modelId="{3EC60092-3A11-495B-8289-161301E22A98}" type="presOf" srcId="{7EC0DB34-AEE9-4561-BB3A-EAB1CE5026DB}" destId="{A113D06B-8D2F-4416-87CB-9459BBF7FA79}" srcOrd="0" destOrd="2" presId="urn:microsoft.com/office/officeart/2005/8/layout/vList4"/>
    <dgm:cxn modelId="{5D340AA4-6C2E-426B-B995-F06E4772217C}" type="presOf" srcId="{6B908EA3-C98E-4589-98CD-3876783A62FF}" destId="{2443D18E-644A-4694-9D90-951EEBDE875A}" srcOrd="1" destOrd="3" presId="urn:microsoft.com/office/officeart/2005/8/layout/vList4"/>
    <dgm:cxn modelId="{E4C2A4B6-8A1D-48C0-B1E2-692401A5B2CA}" type="presOf" srcId="{796942BF-1D0E-4355-9F0E-5B97EA5EE353}" destId="{2E33BBF2-8211-4D8B-88F6-E9DF867D93F2}" srcOrd="1" destOrd="3" presId="urn:microsoft.com/office/officeart/2005/8/layout/vList4"/>
    <dgm:cxn modelId="{9E77CEC1-4FC3-43F6-9C90-435A288C7EEC}" srcId="{CB57C465-73D4-48BE-9D39-73E51E320E77}" destId="{E07366A9-9A0F-4F05-BD02-63D149611923}" srcOrd="0" destOrd="0" parTransId="{9C4B045C-6B5D-459A-95C2-A022954FBAF9}" sibTransId="{130073F8-E9E3-4B97-A8B0-AFEAE8ECF86F}"/>
    <dgm:cxn modelId="{A6F3D8C5-9DD2-4514-A431-C168A771A244}" srcId="{81C057C5-521F-4424-A341-3346DEC46C68}" destId="{3DF16001-1091-47B4-A99E-76E0158E1E8E}" srcOrd="1" destOrd="0" parTransId="{74A74016-2A31-4FC7-9130-F5F89980AD02}" sibTransId="{74472C58-C146-4101-8FDA-4E3CC5E04F9E}"/>
    <dgm:cxn modelId="{CDBC6ECE-2D8D-42DD-8026-B9E7916FF3BC}" srcId="{81C057C5-521F-4424-A341-3346DEC46C68}" destId="{CB57C465-73D4-48BE-9D39-73E51E320E77}" srcOrd="2" destOrd="0" parTransId="{B5CD3616-D90A-44AF-AB4B-C793FDFABB93}" sibTransId="{C41C653F-D1C0-4D56-9813-A6DAE23869F3}"/>
    <dgm:cxn modelId="{732D95D0-6087-4346-85E2-61166ECD4B4D}" type="presOf" srcId="{3DF16001-1091-47B4-A99E-76E0158E1E8E}" destId="{2E33BBF2-8211-4D8B-88F6-E9DF867D93F2}" srcOrd="1" destOrd="0" presId="urn:microsoft.com/office/officeart/2005/8/layout/vList4"/>
    <dgm:cxn modelId="{BA513ED5-87CF-4CD3-8BC9-5A2AAFB900B9}" type="presOf" srcId="{11043AF0-8CD9-4CD0-AC58-0EB21B0251D8}" destId="{2443D18E-644A-4694-9D90-951EEBDE875A}" srcOrd="1" destOrd="1" presId="urn:microsoft.com/office/officeart/2005/8/layout/vList4"/>
    <dgm:cxn modelId="{6C0D55D5-DC27-430B-94F0-E81624BB53B9}" type="presOf" srcId="{796942BF-1D0E-4355-9F0E-5B97EA5EE353}" destId="{9D21D308-AFB8-455F-81C0-C16AAE25D0ED}" srcOrd="0" destOrd="3" presId="urn:microsoft.com/office/officeart/2005/8/layout/vList4"/>
    <dgm:cxn modelId="{EAA942DD-F043-4A9B-ADC3-0162AE25FBB0}" srcId="{3DF16001-1091-47B4-A99E-76E0158E1E8E}" destId="{796942BF-1D0E-4355-9F0E-5B97EA5EE353}" srcOrd="2" destOrd="0" parTransId="{FA1E569B-CA9F-43C6-97C0-44C3EAEB5DCD}" sibTransId="{D960A9F8-B48A-427B-8F8C-DCE2FA4FCC2B}"/>
    <dgm:cxn modelId="{DB6199E2-52FB-4C33-AC8D-C270CB7CBF7B}" srcId="{51CAC061-17DA-4E29-85FE-B0E6213C11CF}" destId="{7EC0DB34-AEE9-4561-BB3A-EAB1CE5026DB}" srcOrd="1" destOrd="0" parTransId="{C7E82CDD-7532-4CDD-9D52-54DD6E6542F2}" sibTransId="{21154079-F467-43D3-9001-67643E066248}"/>
    <dgm:cxn modelId="{581646EC-96FC-4E1F-888E-600DD2548C8A}" type="presOf" srcId="{E07366A9-9A0F-4F05-BD02-63D149611923}" destId="{51C51463-2D80-4F71-ABA5-E9F5370FF47B}" srcOrd="1" destOrd="1" presId="urn:microsoft.com/office/officeart/2005/8/layout/vList4"/>
    <dgm:cxn modelId="{E53C9EEF-9CE5-4552-9CC8-A0702CC113C6}" srcId="{51CAC061-17DA-4E29-85FE-B0E6213C11CF}" destId="{6B908EA3-C98E-4589-98CD-3876783A62FF}" srcOrd="2" destOrd="0" parTransId="{902FCB13-35C0-4F5C-9FCA-61DF0B2F8E8E}" sibTransId="{3BC660DC-2F87-4108-83C9-7CB0B915E8D6}"/>
    <dgm:cxn modelId="{A4D6AECA-63F0-40CF-8EF9-A001C9B3AA52}" type="presParOf" srcId="{4C3D6E0B-AF99-4626-83A9-46993660B506}" destId="{65557447-868C-41E6-B452-3F2287901ED1}" srcOrd="0" destOrd="0" presId="urn:microsoft.com/office/officeart/2005/8/layout/vList4"/>
    <dgm:cxn modelId="{CDE08D09-BB22-49F9-A12D-2C458C1C5BAD}" type="presParOf" srcId="{65557447-868C-41E6-B452-3F2287901ED1}" destId="{A113D06B-8D2F-4416-87CB-9459BBF7FA79}" srcOrd="0" destOrd="0" presId="urn:microsoft.com/office/officeart/2005/8/layout/vList4"/>
    <dgm:cxn modelId="{3E3114B4-E8A5-4D57-83A2-2EE5A6A682F7}" type="presParOf" srcId="{65557447-868C-41E6-B452-3F2287901ED1}" destId="{09DD65F3-6444-4FA8-97F7-62454473A2F9}" srcOrd="1" destOrd="0" presId="urn:microsoft.com/office/officeart/2005/8/layout/vList4"/>
    <dgm:cxn modelId="{064A94E1-EEEA-495D-99EB-3CBC829AC7F5}" type="presParOf" srcId="{65557447-868C-41E6-B452-3F2287901ED1}" destId="{2443D18E-644A-4694-9D90-951EEBDE875A}" srcOrd="2" destOrd="0" presId="urn:microsoft.com/office/officeart/2005/8/layout/vList4"/>
    <dgm:cxn modelId="{B19F7E04-CBAA-4584-9CF3-2C93B191976C}" type="presParOf" srcId="{4C3D6E0B-AF99-4626-83A9-46993660B506}" destId="{3D90B94E-C8E4-484C-89CB-B2B403FF97D4}" srcOrd="1" destOrd="0" presId="urn:microsoft.com/office/officeart/2005/8/layout/vList4"/>
    <dgm:cxn modelId="{B698536D-D97A-4196-9334-8B32A3E3C316}" type="presParOf" srcId="{4C3D6E0B-AF99-4626-83A9-46993660B506}" destId="{B58E96E0-7796-427B-961B-488B903B59DD}" srcOrd="2" destOrd="0" presId="urn:microsoft.com/office/officeart/2005/8/layout/vList4"/>
    <dgm:cxn modelId="{71AB0101-0520-4276-B74F-4E94B19805AF}" type="presParOf" srcId="{B58E96E0-7796-427B-961B-488B903B59DD}" destId="{9D21D308-AFB8-455F-81C0-C16AAE25D0ED}" srcOrd="0" destOrd="0" presId="urn:microsoft.com/office/officeart/2005/8/layout/vList4"/>
    <dgm:cxn modelId="{D1D03CA1-CC39-4F96-A98A-D63A1FC9CC96}" type="presParOf" srcId="{B58E96E0-7796-427B-961B-488B903B59DD}" destId="{87F0BB28-B5A3-4BC0-A88C-62F733FE7B93}" srcOrd="1" destOrd="0" presId="urn:microsoft.com/office/officeart/2005/8/layout/vList4"/>
    <dgm:cxn modelId="{6A54F517-9BD0-4E03-BB1C-91AC10E5DE1B}" type="presParOf" srcId="{B58E96E0-7796-427B-961B-488B903B59DD}" destId="{2E33BBF2-8211-4D8B-88F6-E9DF867D93F2}" srcOrd="2" destOrd="0" presId="urn:microsoft.com/office/officeart/2005/8/layout/vList4"/>
    <dgm:cxn modelId="{6A92BC6E-61FD-4641-A999-84E136AD54C9}" type="presParOf" srcId="{4C3D6E0B-AF99-4626-83A9-46993660B506}" destId="{B6A9F534-2580-437F-963B-DD47118E3541}" srcOrd="3" destOrd="0" presId="urn:microsoft.com/office/officeart/2005/8/layout/vList4"/>
    <dgm:cxn modelId="{1681A0C4-B075-4730-8777-EC682AC6CB9C}" type="presParOf" srcId="{4C3D6E0B-AF99-4626-83A9-46993660B506}" destId="{19BF644B-E82A-4BAC-A2CB-B414FDE260D7}" srcOrd="4" destOrd="0" presId="urn:microsoft.com/office/officeart/2005/8/layout/vList4"/>
    <dgm:cxn modelId="{12295F54-9E38-4124-9FFD-2163E50C56AB}" type="presParOf" srcId="{19BF644B-E82A-4BAC-A2CB-B414FDE260D7}" destId="{FB55591A-8E68-4FB4-9289-20CB723D48A1}" srcOrd="0" destOrd="0" presId="urn:microsoft.com/office/officeart/2005/8/layout/vList4"/>
    <dgm:cxn modelId="{D521D1DB-373D-4876-AA68-55E7BABF8321}" type="presParOf" srcId="{19BF644B-E82A-4BAC-A2CB-B414FDE260D7}" destId="{09951D1B-BCD3-4D95-94B4-96D7E1F97ADE}" srcOrd="1" destOrd="0" presId="urn:microsoft.com/office/officeart/2005/8/layout/vList4"/>
    <dgm:cxn modelId="{DA2E83DA-50AD-4879-A853-04D454A920DC}" type="presParOf" srcId="{19BF644B-E82A-4BAC-A2CB-B414FDE260D7}" destId="{51C51463-2D80-4F71-ABA5-E9F5370FF47B}"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1C057C5-521F-4424-A341-3346DEC46C68}" type="doc">
      <dgm:prSet loTypeId="urn:microsoft.com/office/officeart/2005/8/layout/vList4" loCatId="list" qsTypeId="urn:microsoft.com/office/officeart/2005/8/quickstyle/simple1" qsCatId="simple" csTypeId="urn:microsoft.com/office/officeart/2005/8/colors/accent1_1" csCatId="accent1" phldr="1"/>
      <dgm:spPr/>
      <dgm:t>
        <a:bodyPr/>
        <a:lstStyle/>
        <a:p>
          <a:endParaRPr lang="en-US"/>
        </a:p>
      </dgm:t>
    </dgm:pt>
    <dgm:pt modelId="{51CAC061-17DA-4E29-85FE-B0E6213C11CF}">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a:t>
          </a:r>
          <a:r>
            <a:rPr lang="en-US"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kiện</a:t>
          </a:r>
          <a:r>
            <a:rPr lang="en-US"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vận</a:t>
          </a:r>
          <a:r>
            <a:rPr lang="en-US"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tối</a:t>
          </a:r>
          <a:r>
            <a:rPr lang="en-US"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thiểu</a:t>
          </a:r>
        </a:p>
      </dgm:t>
    </dgm:pt>
    <dgm:pt modelId="{FC775E38-2706-4F4D-8DB9-1982BB13A0A9}" type="par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38B7E993-20EB-4014-9924-A802900C20F3}" type="sib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11043AF0-8CD9-4CD0-AC58-0EB21B0251D8}">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ECM khoogn được làm suy giảm điều kiện vận hành nếu không có sự đồng thuận của người sử dụng</a:t>
          </a:r>
        </a:p>
      </dgm:t>
    </dgm:pt>
    <dgm:pt modelId="{3A9A0D9F-BD1B-4817-B050-F9EEA21C6AC0}" type="par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CEBC9C4D-0B20-49B6-AA4D-AA65B5B1A781}" type="sib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3DF16001-1091-47B4-A99E-76E0158E1E8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Giá năng lượng</a:t>
          </a:r>
        </a:p>
      </dgm:t>
    </dgm:pt>
    <dgm:pt modelId="{74A74016-2A31-4FC7-9130-F5F89980AD02}" type="par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74472C58-C146-4101-8FDA-4E3CC5E04F9E}" type="sib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40BD034B-123F-4B49-897E-292983F391A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Giá được áp dụng từ biểu giá năng lượng hoặc mức giá cận biên (marginal price) tính đến mọi yếu tố trên hóa đơn</a:t>
          </a:r>
        </a:p>
      </dgm:t>
    </dgm:pt>
    <dgm:pt modelId="{C1D2BF42-14C7-4CC4-89D1-29A23538E7CD}" type="par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0EADC578-7637-4FDB-AC33-3D928A27014A}" type="sib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CB57C465-73D4-48BE-9D39-73E51E320E77}">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Xác minh bởi bên thứ ba</a:t>
          </a:r>
        </a:p>
      </dgm:t>
    </dgm:pt>
    <dgm:pt modelId="{B5CD3616-D90A-44AF-AB4B-C793FDFABB93}" type="par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C41C653F-D1C0-4D56-9813-A6DAE23869F3}" type="sib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E07366A9-9A0F-4F05-BD02-63D149611923}">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Bên thứ ba độc lập có thể hỗ trợ chủ đầu tư xác minh kế hoạch M&amp;V &amp; báo cáo tiết kiệm</a:t>
          </a:r>
        </a:p>
      </dgm:t>
    </dgm:pt>
    <dgm:pt modelId="{9C4B045C-6B5D-459A-95C2-A022954FBAF9}" type="par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130073F8-E9E3-4B97-A8B0-AFEAE8ECF86F}" type="sib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CAD17EEF-6050-441E-BFC9-2A0DCF8DD5A9}">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Các điều kiện vận hành duy trì cần được ghi rõ trong Kế hoạch M&amp;V</a:t>
          </a:r>
        </a:p>
      </dgm:t>
    </dgm:pt>
    <dgm:pt modelId="{CA4ECBED-F5EC-44DE-9F52-AF6FD4E95C33}" type="parTrans" cxnId="{C08D4465-D35A-4BC0-AC69-19876A63EAC9}">
      <dgm:prSet/>
      <dgm:spPr/>
      <dgm:t>
        <a:bodyPr/>
        <a:lstStyle/>
        <a:p>
          <a:endParaRPr lang="en-US"/>
        </a:p>
      </dgm:t>
    </dgm:pt>
    <dgm:pt modelId="{B11B098D-8898-42C8-994F-B528C182E85F}" type="sibTrans" cxnId="{C08D4465-D35A-4BC0-AC69-19876A63EAC9}">
      <dgm:prSet/>
      <dgm:spPr/>
      <dgm:t>
        <a:bodyPr/>
        <a:lstStyle/>
        <a:p>
          <a:endParaRPr lang="en-US"/>
        </a:p>
      </dgm:t>
    </dgm:pt>
    <dgm:pt modelId="{0300A7F9-B99E-49A4-8C2E-08449FBD954B}">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giàu kinh nghiệm nhưng chưa có chứng chỉ hành nghề</a:t>
          </a:r>
        </a:p>
      </dgm:t>
    </dgm:pt>
    <dgm:pt modelId="{6CD5C13F-66B6-4246-9B24-AF40F850E37D}" type="parTrans" cxnId="{D39D32F2-CC1B-4F2E-B2BF-FCC037055DC5}">
      <dgm:prSet/>
      <dgm:spPr/>
      <dgm:t>
        <a:bodyPr/>
        <a:lstStyle/>
        <a:p>
          <a:endParaRPr lang="en-US"/>
        </a:p>
      </dgm:t>
    </dgm:pt>
    <dgm:pt modelId="{04CBDE2F-4384-4A7C-8FDB-E2E221DDD251}" type="sibTrans" cxnId="{D39D32F2-CC1B-4F2E-B2BF-FCC037055DC5}">
      <dgm:prSet/>
      <dgm:spPr/>
      <dgm:t>
        <a:bodyPr/>
        <a:lstStyle/>
        <a:p>
          <a:endParaRPr lang="en-US"/>
        </a:p>
      </dgm:t>
    </dgm:pt>
    <dgm:pt modelId="{4C3D6E0B-AF99-4626-83A9-46993660B506}" type="pres">
      <dgm:prSet presAssocID="{81C057C5-521F-4424-A341-3346DEC46C68}" presName="linear" presStyleCnt="0">
        <dgm:presLayoutVars>
          <dgm:dir/>
          <dgm:resizeHandles val="exact"/>
        </dgm:presLayoutVars>
      </dgm:prSet>
      <dgm:spPr/>
    </dgm:pt>
    <dgm:pt modelId="{65557447-868C-41E6-B452-3F2287901ED1}" type="pres">
      <dgm:prSet presAssocID="{51CAC061-17DA-4E29-85FE-B0E6213C11CF}" presName="comp" presStyleCnt="0"/>
      <dgm:spPr/>
    </dgm:pt>
    <dgm:pt modelId="{A113D06B-8D2F-4416-87CB-9459BBF7FA79}" type="pres">
      <dgm:prSet presAssocID="{51CAC061-17DA-4E29-85FE-B0E6213C11CF}" presName="box" presStyleLbl="node1" presStyleIdx="0" presStyleCnt="3"/>
      <dgm:spPr/>
    </dgm:pt>
    <dgm:pt modelId="{09DD65F3-6444-4FA8-97F7-62454473A2F9}" type="pres">
      <dgm:prSet presAssocID="{51CAC061-17DA-4E29-85FE-B0E6213C11CF}" presName="img" presStyleLbl="fgImgPlace1" presStyleIdx="0" presStyleCnt="3" custScaleX="48960" custScaleY="72510" custLinFactNeighborX="-16813" custLinFactNeighborY="1515"/>
      <dgm: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Bullseye with solid fill"/>
        </a:ext>
      </dgm:extLst>
    </dgm:pt>
    <dgm:pt modelId="{2443D18E-644A-4694-9D90-951EEBDE875A}" type="pres">
      <dgm:prSet presAssocID="{51CAC061-17DA-4E29-85FE-B0E6213C11CF}" presName="text" presStyleLbl="node1" presStyleIdx="0" presStyleCnt="3">
        <dgm:presLayoutVars>
          <dgm:bulletEnabled val="1"/>
        </dgm:presLayoutVars>
      </dgm:prSet>
      <dgm:spPr/>
    </dgm:pt>
    <dgm:pt modelId="{3D90B94E-C8E4-484C-89CB-B2B403FF97D4}" type="pres">
      <dgm:prSet presAssocID="{38B7E993-20EB-4014-9924-A802900C20F3}" presName="spacer" presStyleCnt="0"/>
      <dgm:spPr/>
    </dgm:pt>
    <dgm:pt modelId="{B58E96E0-7796-427B-961B-488B903B59DD}" type="pres">
      <dgm:prSet presAssocID="{3DF16001-1091-47B4-A99E-76E0158E1E8E}" presName="comp" presStyleCnt="0"/>
      <dgm:spPr/>
    </dgm:pt>
    <dgm:pt modelId="{9D21D308-AFB8-455F-81C0-C16AAE25D0ED}" type="pres">
      <dgm:prSet presAssocID="{3DF16001-1091-47B4-A99E-76E0158E1E8E}" presName="box" presStyleLbl="node1" presStyleIdx="1" presStyleCnt="3"/>
      <dgm:spPr/>
    </dgm:pt>
    <dgm:pt modelId="{87F0BB28-B5A3-4BC0-A88C-62F733FE7B93}" type="pres">
      <dgm:prSet presAssocID="{3DF16001-1091-47B4-A99E-76E0158E1E8E}" presName="img" presStyleLbl="fgImgPlace1" presStyleIdx="1" presStyleCnt="3" custScaleX="45625" custScaleY="78144" custLinFactNeighborX="-18576" custLinFactNeighborY="-3748"/>
      <dgm: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Statistics with solid fill"/>
        </a:ext>
      </dgm:extLst>
    </dgm:pt>
    <dgm:pt modelId="{2E33BBF2-8211-4D8B-88F6-E9DF867D93F2}" type="pres">
      <dgm:prSet presAssocID="{3DF16001-1091-47B4-A99E-76E0158E1E8E}" presName="text" presStyleLbl="node1" presStyleIdx="1" presStyleCnt="3">
        <dgm:presLayoutVars>
          <dgm:bulletEnabled val="1"/>
        </dgm:presLayoutVars>
      </dgm:prSet>
      <dgm:spPr/>
    </dgm:pt>
    <dgm:pt modelId="{B6A9F534-2580-437F-963B-DD47118E3541}" type="pres">
      <dgm:prSet presAssocID="{74472C58-C146-4101-8FDA-4E3CC5E04F9E}" presName="spacer" presStyleCnt="0"/>
      <dgm:spPr/>
    </dgm:pt>
    <dgm:pt modelId="{19BF644B-E82A-4BAC-A2CB-B414FDE260D7}" type="pres">
      <dgm:prSet presAssocID="{CB57C465-73D4-48BE-9D39-73E51E320E77}" presName="comp" presStyleCnt="0"/>
      <dgm:spPr/>
    </dgm:pt>
    <dgm:pt modelId="{FB55591A-8E68-4FB4-9289-20CB723D48A1}" type="pres">
      <dgm:prSet presAssocID="{CB57C465-73D4-48BE-9D39-73E51E320E77}" presName="box" presStyleLbl="node1" presStyleIdx="2" presStyleCnt="3"/>
      <dgm:spPr/>
    </dgm:pt>
    <dgm:pt modelId="{09951D1B-BCD3-4D95-94B4-96D7E1F97ADE}" type="pres">
      <dgm:prSet presAssocID="{CB57C465-73D4-48BE-9D39-73E51E320E77}" presName="img" presStyleLbl="fgImgPlace1" presStyleIdx="2" presStyleCnt="3" custScaleX="49003" custScaleY="83840" custLinFactNeighborX="-15972"/>
      <dgm: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Target with solid fill"/>
        </a:ext>
      </dgm:extLst>
    </dgm:pt>
    <dgm:pt modelId="{51C51463-2D80-4F71-ABA5-E9F5370FF47B}" type="pres">
      <dgm:prSet presAssocID="{CB57C465-73D4-48BE-9D39-73E51E320E77}" presName="text" presStyleLbl="node1" presStyleIdx="2" presStyleCnt="3">
        <dgm:presLayoutVars>
          <dgm:bulletEnabled val="1"/>
        </dgm:presLayoutVars>
      </dgm:prSet>
      <dgm:spPr/>
    </dgm:pt>
  </dgm:ptLst>
  <dgm:cxnLst>
    <dgm:cxn modelId="{FCDB3A03-42CC-4A76-8CE2-3CC4008E1417}" type="presOf" srcId="{CAD17EEF-6050-441E-BFC9-2A0DCF8DD5A9}" destId="{A113D06B-8D2F-4416-87CB-9459BBF7FA79}" srcOrd="0" destOrd="2" presId="urn:microsoft.com/office/officeart/2005/8/layout/vList4"/>
    <dgm:cxn modelId="{8CE70A17-7703-4E9B-945B-9580E41ED940}" type="presOf" srcId="{40BD034B-123F-4B49-897E-292983F391AE}" destId="{9D21D308-AFB8-455F-81C0-C16AAE25D0ED}" srcOrd="0" destOrd="1" presId="urn:microsoft.com/office/officeart/2005/8/layout/vList4"/>
    <dgm:cxn modelId="{D581DE1A-1FF8-4899-9790-C13326D49CD3}" type="presOf" srcId="{3DF16001-1091-47B4-A99E-76E0158E1E8E}" destId="{9D21D308-AFB8-455F-81C0-C16AAE25D0ED}" srcOrd="0" destOrd="0" presId="urn:microsoft.com/office/officeart/2005/8/layout/vList4"/>
    <dgm:cxn modelId="{858B5F22-361F-4B12-8C7B-F2D55DFC81F8}" type="presOf" srcId="{CB57C465-73D4-48BE-9D39-73E51E320E77}" destId="{51C51463-2D80-4F71-ABA5-E9F5370FF47B}" srcOrd="1" destOrd="0" presId="urn:microsoft.com/office/officeart/2005/8/layout/vList4"/>
    <dgm:cxn modelId="{78F5F026-EF54-4F81-8BBD-400482E3847A}" type="presOf" srcId="{CAD17EEF-6050-441E-BFC9-2A0DCF8DD5A9}" destId="{2443D18E-644A-4694-9D90-951EEBDE875A}" srcOrd="1" destOrd="2" presId="urn:microsoft.com/office/officeart/2005/8/layout/vList4"/>
    <dgm:cxn modelId="{BB3BBE31-A5CB-43BF-A1BC-40DFE1D74C19}" srcId="{81C057C5-521F-4424-A341-3346DEC46C68}" destId="{51CAC061-17DA-4E29-85FE-B0E6213C11CF}" srcOrd="0" destOrd="0" parTransId="{FC775E38-2706-4F4D-8DB9-1982BB13A0A9}" sibTransId="{38B7E993-20EB-4014-9924-A802900C20F3}"/>
    <dgm:cxn modelId="{D31F6133-0B24-4601-9B56-3D31AAC96F10}" type="presOf" srcId="{CB57C465-73D4-48BE-9D39-73E51E320E77}" destId="{FB55591A-8E68-4FB4-9289-20CB723D48A1}" srcOrd="0" destOrd="0" presId="urn:microsoft.com/office/officeart/2005/8/layout/vList4"/>
    <dgm:cxn modelId="{5CBD6F33-7510-47B9-BF5F-AE2E245486DE}" srcId="{3DF16001-1091-47B4-A99E-76E0158E1E8E}" destId="{40BD034B-123F-4B49-897E-292983F391AE}" srcOrd="0" destOrd="0" parTransId="{C1D2BF42-14C7-4CC4-89D1-29A23538E7CD}" sibTransId="{0EADC578-7637-4FDB-AC33-3D928A27014A}"/>
    <dgm:cxn modelId="{B1CAB733-5C72-4E39-BAA2-379F2B4B317D}" type="presOf" srcId="{40BD034B-123F-4B49-897E-292983F391AE}" destId="{2E33BBF2-8211-4D8B-88F6-E9DF867D93F2}" srcOrd="1" destOrd="1" presId="urn:microsoft.com/office/officeart/2005/8/layout/vList4"/>
    <dgm:cxn modelId="{69FBC140-EBAC-4D16-AABB-E2CEBB0EF5EC}" type="presOf" srcId="{51CAC061-17DA-4E29-85FE-B0E6213C11CF}" destId="{2443D18E-644A-4694-9D90-951EEBDE875A}" srcOrd="1" destOrd="0" presId="urn:microsoft.com/office/officeart/2005/8/layout/vList4"/>
    <dgm:cxn modelId="{8285A25F-8106-4098-847D-AC06C09CFE55}" type="presOf" srcId="{E07366A9-9A0F-4F05-BD02-63D149611923}" destId="{FB55591A-8E68-4FB4-9289-20CB723D48A1}" srcOrd="0" destOrd="1" presId="urn:microsoft.com/office/officeart/2005/8/layout/vList4"/>
    <dgm:cxn modelId="{C08D4465-D35A-4BC0-AC69-19876A63EAC9}" srcId="{51CAC061-17DA-4E29-85FE-B0E6213C11CF}" destId="{CAD17EEF-6050-441E-BFC9-2A0DCF8DD5A9}" srcOrd="1" destOrd="0" parTransId="{CA4ECBED-F5EC-44DE-9F52-AF6FD4E95C33}" sibTransId="{B11B098D-8898-42C8-994F-B528C182E85F}"/>
    <dgm:cxn modelId="{C9739369-8B40-4667-B323-E1EC36C95A15}" srcId="{51CAC061-17DA-4E29-85FE-B0E6213C11CF}" destId="{11043AF0-8CD9-4CD0-AC58-0EB21B0251D8}" srcOrd="0" destOrd="0" parTransId="{3A9A0D9F-BD1B-4817-B050-F9EEA21C6AC0}" sibTransId="{CEBC9C4D-0B20-49B6-AA4D-AA65B5B1A781}"/>
    <dgm:cxn modelId="{C6F3476D-0FA7-412C-9F9A-A17ADE8C20BC}" type="presOf" srcId="{81C057C5-521F-4424-A341-3346DEC46C68}" destId="{4C3D6E0B-AF99-4626-83A9-46993660B506}" srcOrd="0" destOrd="0" presId="urn:microsoft.com/office/officeart/2005/8/layout/vList4"/>
    <dgm:cxn modelId="{03255952-6807-4B4A-AC2C-D3DE2D884C8F}" type="presOf" srcId="{11043AF0-8CD9-4CD0-AC58-0EB21B0251D8}" destId="{A113D06B-8D2F-4416-87CB-9459BBF7FA79}" srcOrd="0" destOrd="1" presId="urn:microsoft.com/office/officeart/2005/8/layout/vList4"/>
    <dgm:cxn modelId="{E34AF854-2CB9-48E1-98DC-37DCFBBAB036}" type="presOf" srcId="{51CAC061-17DA-4E29-85FE-B0E6213C11CF}" destId="{A113D06B-8D2F-4416-87CB-9459BBF7FA79}" srcOrd="0" destOrd="0" presId="urn:microsoft.com/office/officeart/2005/8/layout/vList4"/>
    <dgm:cxn modelId="{3884CFAA-438C-4B1C-BA98-3EC48DE5A5C8}" type="presOf" srcId="{0300A7F9-B99E-49A4-8C2E-08449FBD954B}" destId="{51C51463-2D80-4F71-ABA5-E9F5370FF47B}" srcOrd="1" destOrd="2" presId="urn:microsoft.com/office/officeart/2005/8/layout/vList4"/>
    <dgm:cxn modelId="{122ADCB4-0100-4FC5-ACA6-4B6C089E8FF5}" type="presOf" srcId="{0300A7F9-B99E-49A4-8C2E-08449FBD954B}" destId="{FB55591A-8E68-4FB4-9289-20CB723D48A1}" srcOrd="0" destOrd="2" presId="urn:microsoft.com/office/officeart/2005/8/layout/vList4"/>
    <dgm:cxn modelId="{9E77CEC1-4FC3-43F6-9C90-435A288C7EEC}" srcId="{CB57C465-73D4-48BE-9D39-73E51E320E77}" destId="{E07366A9-9A0F-4F05-BD02-63D149611923}" srcOrd="0" destOrd="0" parTransId="{9C4B045C-6B5D-459A-95C2-A022954FBAF9}" sibTransId="{130073F8-E9E3-4B97-A8B0-AFEAE8ECF86F}"/>
    <dgm:cxn modelId="{A6F3D8C5-9DD2-4514-A431-C168A771A244}" srcId="{81C057C5-521F-4424-A341-3346DEC46C68}" destId="{3DF16001-1091-47B4-A99E-76E0158E1E8E}" srcOrd="1" destOrd="0" parTransId="{74A74016-2A31-4FC7-9130-F5F89980AD02}" sibTransId="{74472C58-C146-4101-8FDA-4E3CC5E04F9E}"/>
    <dgm:cxn modelId="{CDBC6ECE-2D8D-42DD-8026-B9E7916FF3BC}" srcId="{81C057C5-521F-4424-A341-3346DEC46C68}" destId="{CB57C465-73D4-48BE-9D39-73E51E320E77}" srcOrd="2" destOrd="0" parTransId="{B5CD3616-D90A-44AF-AB4B-C793FDFABB93}" sibTransId="{C41C653F-D1C0-4D56-9813-A6DAE23869F3}"/>
    <dgm:cxn modelId="{732D95D0-6087-4346-85E2-61166ECD4B4D}" type="presOf" srcId="{3DF16001-1091-47B4-A99E-76E0158E1E8E}" destId="{2E33BBF2-8211-4D8B-88F6-E9DF867D93F2}" srcOrd="1" destOrd="0" presId="urn:microsoft.com/office/officeart/2005/8/layout/vList4"/>
    <dgm:cxn modelId="{BA513ED5-87CF-4CD3-8BC9-5A2AAFB900B9}" type="presOf" srcId="{11043AF0-8CD9-4CD0-AC58-0EB21B0251D8}" destId="{2443D18E-644A-4694-9D90-951EEBDE875A}" srcOrd="1" destOrd="1" presId="urn:microsoft.com/office/officeart/2005/8/layout/vList4"/>
    <dgm:cxn modelId="{581646EC-96FC-4E1F-888E-600DD2548C8A}" type="presOf" srcId="{E07366A9-9A0F-4F05-BD02-63D149611923}" destId="{51C51463-2D80-4F71-ABA5-E9F5370FF47B}" srcOrd="1" destOrd="1" presId="urn:microsoft.com/office/officeart/2005/8/layout/vList4"/>
    <dgm:cxn modelId="{D39D32F2-CC1B-4F2E-B2BF-FCC037055DC5}" srcId="{CB57C465-73D4-48BE-9D39-73E51E320E77}" destId="{0300A7F9-B99E-49A4-8C2E-08449FBD954B}" srcOrd="1" destOrd="0" parTransId="{6CD5C13F-66B6-4246-9B24-AF40F850E37D}" sibTransId="{04CBDE2F-4384-4A7C-8FDB-E2E221DDD251}"/>
    <dgm:cxn modelId="{A4D6AECA-63F0-40CF-8EF9-A001C9B3AA52}" type="presParOf" srcId="{4C3D6E0B-AF99-4626-83A9-46993660B506}" destId="{65557447-868C-41E6-B452-3F2287901ED1}" srcOrd="0" destOrd="0" presId="urn:microsoft.com/office/officeart/2005/8/layout/vList4"/>
    <dgm:cxn modelId="{CDE08D09-BB22-49F9-A12D-2C458C1C5BAD}" type="presParOf" srcId="{65557447-868C-41E6-B452-3F2287901ED1}" destId="{A113D06B-8D2F-4416-87CB-9459BBF7FA79}" srcOrd="0" destOrd="0" presId="urn:microsoft.com/office/officeart/2005/8/layout/vList4"/>
    <dgm:cxn modelId="{3E3114B4-E8A5-4D57-83A2-2EE5A6A682F7}" type="presParOf" srcId="{65557447-868C-41E6-B452-3F2287901ED1}" destId="{09DD65F3-6444-4FA8-97F7-62454473A2F9}" srcOrd="1" destOrd="0" presId="urn:microsoft.com/office/officeart/2005/8/layout/vList4"/>
    <dgm:cxn modelId="{064A94E1-EEEA-495D-99EB-3CBC829AC7F5}" type="presParOf" srcId="{65557447-868C-41E6-B452-3F2287901ED1}" destId="{2443D18E-644A-4694-9D90-951EEBDE875A}" srcOrd="2" destOrd="0" presId="urn:microsoft.com/office/officeart/2005/8/layout/vList4"/>
    <dgm:cxn modelId="{B19F7E04-CBAA-4584-9CF3-2C93B191976C}" type="presParOf" srcId="{4C3D6E0B-AF99-4626-83A9-46993660B506}" destId="{3D90B94E-C8E4-484C-89CB-B2B403FF97D4}" srcOrd="1" destOrd="0" presId="urn:microsoft.com/office/officeart/2005/8/layout/vList4"/>
    <dgm:cxn modelId="{B698536D-D97A-4196-9334-8B32A3E3C316}" type="presParOf" srcId="{4C3D6E0B-AF99-4626-83A9-46993660B506}" destId="{B58E96E0-7796-427B-961B-488B903B59DD}" srcOrd="2" destOrd="0" presId="urn:microsoft.com/office/officeart/2005/8/layout/vList4"/>
    <dgm:cxn modelId="{71AB0101-0520-4276-B74F-4E94B19805AF}" type="presParOf" srcId="{B58E96E0-7796-427B-961B-488B903B59DD}" destId="{9D21D308-AFB8-455F-81C0-C16AAE25D0ED}" srcOrd="0" destOrd="0" presId="urn:microsoft.com/office/officeart/2005/8/layout/vList4"/>
    <dgm:cxn modelId="{D1D03CA1-CC39-4F96-A98A-D63A1FC9CC96}" type="presParOf" srcId="{B58E96E0-7796-427B-961B-488B903B59DD}" destId="{87F0BB28-B5A3-4BC0-A88C-62F733FE7B93}" srcOrd="1" destOrd="0" presId="urn:microsoft.com/office/officeart/2005/8/layout/vList4"/>
    <dgm:cxn modelId="{6A54F517-9BD0-4E03-BB1C-91AC10E5DE1B}" type="presParOf" srcId="{B58E96E0-7796-427B-961B-488B903B59DD}" destId="{2E33BBF2-8211-4D8B-88F6-E9DF867D93F2}" srcOrd="2" destOrd="0" presId="urn:microsoft.com/office/officeart/2005/8/layout/vList4"/>
    <dgm:cxn modelId="{6A92BC6E-61FD-4641-A999-84E136AD54C9}" type="presParOf" srcId="{4C3D6E0B-AF99-4626-83A9-46993660B506}" destId="{B6A9F534-2580-437F-963B-DD47118E3541}" srcOrd="3" destOrd="0" presId="urn:microsoft.com/office/officeart/2005/8/layout/vList4"/>
    <dgm:cxn modelId="{1681A0C4-B075-4730-8777-EC682AC6CB9C}" type="presParOf" srcId="{4C3D6E0B-AF99-4626-83A9-46993660B506}" destId="{19BF644B-E82A-4BAC-A2CB-B414FDE260D7}" srcOrd="4" destOrd="0" presId="urn:microsoft.com/office/officeart/2005/8/layout/vList4"/>
    <dgm:cxn modelId="{12295F54-9E38-4124-9FFD-2163E50C56AB}" type="presParOf" srcId="{19BF644B-E82A-4BAC-A2CB-B414FDE260D7}" destId="{FB55591A-8E68-4FB4-9289-20CB723D48A1}" srcOrd="0" destOrd="0" presId="urn:microsoft.com/office/officeart/2005/8/layout/vList4"/>
    <dgm:cxn modelId="{D521D1DB-373D-4876-AA68-55E7BABF8321}" type="presParOf" srcId="{19BF644B-E82A-4BAC-A2CB-B414FDE260D7}" destId="{09951D1B-BCD3-4D95-94B4-96D7E1F97ADE}" srcOrd="1" destOrd="0" presId="urn:microsoft.com/office/officeart/2005/8/layout/vList4"/>
    <dgm:cxn modelId="{DA2E83DA-50AD-4879-A853-04D454A920DC}" type="presParOf" srcId="{19BF644B-E82A-4BAC-A2CB-B414FDE260D7}" destId="{51C51463-2D80-4F71-ABA5-E9F5370FF47B}"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1C057C5-521F-4424-A341-3346DEC46C68}" type="doc">
      <dgm:prSet loTypeId="urn:microsoft.com/office/officeart/2005/8/layout/vList4" loCatId="list" qsTypeId="urn:microsoft.com/office/officeart/2005/8/quickstyle/simple1" qsCatId="simple" csTypeId="urn:microsoft.com/office/officeart/2005/8/colors/accent1_1" csCatId="accent1" phldr="1"/>
      <dgm:spPr/>
      <dgm:t>
        <a:bodyPr/>
        <a:lstStyle/>
        <a:p>
          <a:endParaRPr lang="en-US"/>
        </a:p>
      </dgm:t>
    </dgm:pt>
    <dgm:pt modelId="{51CAC061-17DA-4E29-85FE-B0E6213C11CF}">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cho chương trình giao dịch phát thải</a:t>
          </a:r>
        </a:p>
      </dgm:t>
    </dgm:pt>
    <dgm:pt modelId="{FC775E38-2706-4F4D-8DB9-1982BB13A0A9}" type="par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38B7E993-20EB-4014-9924-A802900C20F3}" type="sibTrans" cxnId="{BB3BBE31-A5CB-43BF-A1BC-40DFE1D74C19}">
      <dgm:prSet/>
      <dgm:spPr/>
      <dgm:t>
        <a:bodyPr/>
        <a:lstStyle/>
        <a:p>
          <a:endParaRPr lang="en-US">
            <a:latin typeface="Cambria" panose="02040503050406030204" pitchFamily="18" charset="0"/>
            <a:ea typeface="Cambria" panose="02040503050406030204" pitchFamily="18" charset="0"/>
          </a:endParaRPr>
        </a:p>
      </dgm:t>
    </dgm:pt>
    <dgm:pt modelId="{11043AF0-8CD9-4CD0-AC58-0EB21B0251D8}">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Cơ sở để xác minh tiết kiệm trong chương trình giao dịch tín chỉ phát thải</a:t>
          </a:r>
        </a:p>
      </dgm:t>
    </dgm:pt>
    <dgm:pt modelId="{3A9A0D9F-BD1B-4817-B050-F9EEA21C6AC0}" type="par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CEBC9C4D-0B20-49B6-AA4D-AA65B5B1A781}" type="sibTrans" cxnId="{C9739369-8B40-4667-B323-E1EC36C95A15}">
      <dgm:prSet/>
      <dgm:spPr/>
      <dgm:t>
        <a:bodyPr/>
        <a:lstStyle/>
        <a:p>
          <a:endParaRPr lang="en-US">
            <a:latin typeface="Cambria" panose="02040503050406030204" pitchFamily="18" charset="0"/>
            <a:ea typeface="Cambria" panose="02040503050406030204" pitchFamily="18" charset="0"/>
          </a:endParaRPr>
        </a:p>
      </dgm:t>
    </dgm:pt>
    <dgm:pt modelId="{3DF16001-1091-47B4-A99E-76E0158E1E8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đường cơ sở phi thường quy (Non-Routine)</a:t>
          </a:r>
        </a:p>
      </dgm:t>
    </dgm:pt>
    <dgm:pt modelId="{74A74016-2A31-4FC7-9130-F5F89980AD02}" type="par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74472C58-C146-4101-8FDA-4E3CC5E04F9E}" type="sibTrans" cxnId="{A6F3D8C5-9DD2-4514-A431-C168A771A244}">
      <dgm:prSet/>
      <dgm:spPr/>
      <dgm:t>
        <a:bodyPr/>
        <a:lstStyle/>
        <a:p>
          <a:endParaRPr lang="en-US">
            <a:latin typeface="Cambria" panose="02040503050406030204" pitchFamily="18" charset="0"/>
            <a:ea typeface="Cambria" panose="02040503050406030204" pitchFamily="18" charset="0"/>
          </a:endParaRPr>
        </a:p>
      </dgm:t>
    </dgm:pt>
    <dgm:pt modelId="{40BD034B-123F-4B49-897E-292983F391AE}">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Áp dụng khi có thay đổi bất ngờ: tăng diện tích, thay đổi thiết bị, mục tiêu vận hành</a:t>
          </a:r>
        </a:p>
      </dgm:t>
    </dgm:pt>
    <dgm:pt modelId="{C1D2BF42-14C7-4CC4-89D1-29A23538E7CD}" type="par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0EADC578-7637-4FDB-AC33-3D928A27014A}" type="sibTrans" cxnId="{5CBD6F33-7510-47B9-BF5F-AE2E245486DE}">
      <dgm:prSet/>
      <dgm:spPr/>
      <dgm:t>
        <a:bodyPr/>
        <a:lstStyle/>
        <a:p>
          <a:endParaRPr lang="en-US">
            <a:latin typeface="Cambria" panose="02040503050406030204" pitchFamily="18" charset="0"/>
            <a:ea typeface="Cambria" panose="02040503050406030204" pitchFamily="18" charset="0"/>
          </a:endParaRPr>
        </a:p>
      </dgm:t>
    </dgm:pt>
    <dgm:pt modelId="{CB57C465-73D4-48BE-9D39-73E51E320E77}">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None/>
          </a:pPr>
          <a:r>
            <a:rPr lang="en-US" b="1">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thời tiết &amp; chi phí</a:t>
          </a:r>
        </a:p>
      </dgm:t>
    </dgm:pt>
    <dgm:pt modelId="{B5CD3616-D90A-44AF-AB4B-C793FDFABB93}" type="par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C41C653F-D1C0-4D56-9813-A6DAE23869F3}" type="sibTrans" cxnId="{CDBC6ECE-2D8D-42DD-8026-B9E7916FF3BC}">
      <dgm:prSet/>
      <dgm:spPr/>
      <dgm:t>
        <a:bodyPr/>
        <a:lstStyle/>
        <a:p>
          <a:endParaRPr lang="en-US">
            <a:latin typeface="Cambria" panose="02040503050406030204" pitchFamily="18" charset="0"/>
            <a:ea typeface="Cambria" panose="02040503050406030204" pitchFamily="18" charset="0"/>
          </a:endParaRPr>
        </a:p>
      </dgm:t>
    </dgm:pt>
    <dgm:pt modelId="{E07366A9-9A0F-4F05-BD02-63D149611923}">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vi-VN">
              <a:solidFill>
                <a:srgbClr val="000000">
                  <a:hueOff val="0"/>
                  <a:satOff val="0"/>
                  <a:lumOff val="0"/>
                  <a:alphaOff val="0"/>
                </a:srgbClr>
              </a:solidFill>
              <a:latin typeface="Cambria" panose="02040503050406030204" pitchFamily="18" charset="0"/>
              <a:ea typeface="Cambria" panose="02040503050406030204" pitchFamily="18" charset="0"/>
              <a:cs typeface="+mn-cs"/>
            </a:rPr>
            <a:t>Ư</a:t>
          </a: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u tiên dữ liệu công bố chính phủ, dữ liệu tại chỗ</a:t>
          </a:r>
        </a:p>
      </dgm:t>
    </dgm:pt>
    <dgm:pt modelId="{9C4B045C-6B5D-459A-95C2-A022954FBAF9}" type="par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130073F8-E9E3-4B97-A8B0-AFEAE8ECF86F}" type="sibTrans" cxnId="{9E77CEC1-4FC3-43F6-9C90-435A288C7EEC}">
      <dgm:prSet/>
      <dgm:spPr/>
      <dgm:t>
        <a:bodyPr/>
        <a:lstStyle/>
        <a:p>
          <a:endParaRPr lang="en-US">
            <a:latin typeface="Cambria" panose="02040503050406030204" pitchFamily="18" charset="0"/>
            <a:ea typeface="Cambria" panose="02040503050406030204" pitchFamily="18" charset="0"/>
          </a:endParaRPr>
        </a:p>
      </dgm:t>
    </dgm:pt>
    <dgm:pt modelId="{CAD17EEF-6050-441E-BFC9-2A0DCF8DD5A9}">
      <dgm:prSet phldrT="[Text]"/>
      <dgm: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Cần tách biệt tiết kiệm điện theo mùa, giờ cao điểm/ thấp điểm &amp; loại nhiên liệu nếu liên quan EF khác nhau</a:t>
          </a:r>
        </a:p>
      </dgm:t>
    </dgm:pt>
    <dgm:pt modelId="{CA4ECBED-F5EC-44DE-9F52-AF6FD4E95C33}" type="parTrans" cxnId="{C08D4465-D35A-4BC0-AC69-19876A63EAC9}">
      <dgm:prSet/>
      <dgm:spPr/>
      <dgm:t>
        <a:bodyPr/>
        <a:lstStyle/>
        <a:p>
          <a:endParaRPr lang="en-US"/>
        </a:p>
      </dgm:t>
    </dgm:pt>
    <dgm:pt modelId="{B11B098D-8898-42C8-994F-B528C182E85F}" type="sibTrans" cxnId="{C08D4465-D35A-4BC0-AC69-19876A63EAC9}">
      <dgm:prSet/>
      <dgm:spPr/>
      <dgm:t>
        <a:bodyPr/>
        <a:lstStyle/>
        <a:p>
          <a:endParaRPr lang="en-US"/>
        </a:p>
      </dgm:t>
    </dgm:pt>
    <dgm:pt modelId="{8577C363-A392-47AA-B6E7-67B62EE80EBF}">
      <dgm:prSet phldrT="[Text]"/>
      <dgm: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Cần phương pháp theo dõi thay đổi </a:t>
          </a:r>
        </a:p>
      </dgm:t>
    </dgm:pt>
    <dgm:pt modelId="{BAB5787D-885E-4CE8-A18B-43F31667B9CB}" type="parTrans" cxnId="{9C53EA8E-8B71-4543-B208-01F2CD46D7F5}">
      <dgm:prSet/>
      <dgm:spPr/>
      <dgm:t>
        <a:bodyPr/>
        <a:lstStyle/>
        <a:p>
          <a:endParaRPr lang="en-US"/>
        </a:p>
      </dgm:t>
    </dgm:pt>
    <dgm:pt modelId="{EA12FB36-7A5E-4DDC-8614-99046AD5FA71}" type="sibTrans" cxnId="{9C53EA8E-8B71-4543-B208-01F2CD46D7F5}">
      <dgm:prSet/>
      <dgm:spPr/>
      <dgm:t>
        <a:bodyPr/>
        <a:lstStyle/>
        <a:p>
          <a:endParaRPr lang="en-US"/>
        </a:p>
      </dgm:t>
    </dgm:pt>
    <dgm:pt modelId="{B396D055-5C0A-444E-864C-79A3922E675A}">
      <dgm:prSet phldrT="[Text]"/>
      <dgm: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Cambria" panose="02040503050406030204" pitchFamily="18" charset="0"/>
              <a:ea typeface="Cambria" panose="02040503050406030204" pitchFamily="18" charset="0"/>
              <a:cs typeface="+mn-cs"/>
            </a:rPr>
            <a:t>Chi phí phụ thuộc vào độ phức tạp ECM, số điểm đo, biến độc lập, thời gian đo</a:t>
          </a:r>
        </a:p>
      </dgm:t>
    </dgm:pt>
    <dgm:pt modelId="{1023CD71-00AB-4F32-9CDC-6AD40F26539E}" type="parTrans" cxnId="{7B9755A3-C652-47DA-9736-B4952889DB0B}">
      <dgm:prSet/>
      <dgm:spPr/>
      <dgm:t>
        <a:bodyPr/>
        <a:lstStyle/>
        <a:p>
          <a:endParaRPr lang="en-US"/>
        </a:p>
      </dgm:t>
    </dgm:pt>
    <dgm:pt modelId="{0D521F44-8FFA-4024-B4A3-4107D33EF597}" type="sibTrans" cxnId="{7B9755A3-C652-47DA-9736-B4952889DB0B}">
      <dgm:prSet/>
      <dgm:spPr/>
      <dgm:t>
        <a:bodyPr/>
        <a:lstStyle/>
        <a:p>
          <a:endParaRPr lang="en-US"/>
        </a:p>
      </dgm:t>
    </dgm:pt>
    <dgm:pt modelId="{4C3D6E0B-AF99-4626-83A9-46993660B506}" type="pres">
      <dgm:prSet presAssocID="{81C057C5-521F-4424-A341-3346DEC46C68}" presName="linear" presStyleCnt="0">
        <dgm:presLayoutVars>
          <dgm:dir/>
          <dgm:resizeHandles val="exact"/>
        </dgm:presLayoutVars>
      </dgm:prSet>
      <dgm:spPr/>
    </dgm:pt>
    <dgm:pt modelId="{65557447-868C-41E6-B452-3F2287901ED1}" type="pres">
      <dgm:prSet presAssocID="{51CAC061-17DA-4E29-85FE-B0E6213C11CF}" presName="comp" presStyleCnt="0"/>
      <dgm:spPr/>
    </dgm:pt>
    <dgm:pt modelId="{A113D06B-8D2F-4416-87CB-9459BBF7FA79}" type="pres">
      <dgm:prSet presAssocID="{51CAC061-17DA-4E29-85FE-B0E6213C11CF}" presName="box" presStyleLbl="node1" presStyleIdx="0" presStyleCnt="3"/>
      <dgm:spPr/>
    </dgm:pt>
    <dgm:pt modelId="{09DD65F3-6444-4FA8-97F7-62454473A2F9}" type="pres">
      <dgm:prSet presAssocID="{51CAC061-17DA-4E29-85FE-B0E6213C11CF}" presName="img" presStyleLbl="fgImgPlace1" presStyleIdx="0" presStyleCnt="3" custScaleX="48960" custScaleY="72510" custLinFactNeighborX="-16813" custLinFactNeighborY="1515"/>
      <dgm: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Bullseye with solid fill"/>
        </a:ext>
      </dgm:extLst>
    </dgm:pt>
    <dgm:pt modelId="{2443D18E-644A-4694-9D90-951EEBDE875A}" type="pres">
      <dgm:prSet presAssocID="{51CAC061-17DA-4E29-85FE-B0E6213C11CF}" presName="text" presStyleLbl="node1" presStyleIdx="0" presStyleCnt="3">
        <dgm:presLayoutVars>
          <dgm:bulletEnabled val="1"/>
        </dgm:presLayoutVars>
      </dgm:prSet>
      <dgm:spPr/>
    </dgm:pt>
    <dgm:pt modelId="{3D90B94E-C8E4-484C-89CB-B2B403FF97D4}" type="pres">
      <dgm:prSet presAssocID="{38B7E993-20EB-4014-9924-A802900C20F3}" presName="spacer" presStyleCnt="0"/>
      <dgm:spPr/>
    </dgm:pt>
    <dgm:pt modelId="{B58E96E0-7796-427B-961B-488B903B59DD}" type="pres">
      <dgm:prSet presAssocID="{3DF16001-1091-47B4-A99E-76E0158E1E8E}" presName="comp" presStyleCnt="0"/>
      <dgm:spPr/>
    </dgm:pt>
    <dgm:pt modelId="{9D21D308-AFB8-455F-81C0-C16AAE25D0ED}" type="pres">
      <dgm:prSet presAssocID="{3DF16001-1091-47B4-A99E-76E0158E1E8E}" presName="box" presStyleLbl="node1" presStyleIdx="1" presStyleCnt="3"/>
      <dgm:spPr/>
    </dgm:pt>
    <dgm:pt modelId="{87F0BB28-B5A3-4BC0-A88C-62F733FE7B93}" type="pres">
      <dgm:prSet presAssocID="{3DF16001-1091-47B4-A99E-76E0158E1E8E}" presName="img" presStyleLbl="fgImgPlace1" presStyleIdx="1" presStyleCnt="3" custScaleX="45625" custScaleY="78144" custLinFactNeighborX="-18576" custLinFactNeighborY="-3748"/>
      <dgm: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Statistics with solid fill"/>
        </a:ext>
      </dgm:extLst>
    </dgm:pt>
    <dgm:pt modelId="{2E33BBF2-8211-4D8B-88F6-E9DF867D93F2}" type="pres">
      <dgm:prSet presAssocID="{3DF16001-1091-47B4-A99E-76E0158E1E8E}" presName="text" presStyleLbl="node1" presStyleIdx="1" presStyleCnt="3">
        <dgm:presLayoutVars>
          <dgm:bulletEnabled val="1"/>
        </dgm:presLayoutVars>
      </dgm:prSet>
      <dgm:spPr/>
    </dgm:pt>
    <dgm:pt modelId="{B6A9F534-2580-437F-963B-DD47118E3541}" type="pres">
      <dgm:prSet presAssocID="{74472C58-C146-4101-8FDA-4E3CC5E04F9E}" presName="spacer" presStyleCnt="0"/>
      <dgm:spPr/>
    </dgm:pt>
    <dgm:pt modelId="{19BF644B-E82A-4BAC-A2CB-B414FDE260D7}" type="pres">
      <dgm:prSet presAssocID="{CB57C465-73D4-48BE-9D39-73E51E320E77}" presName="comp" presStyleCnt="0"/>
      <dgm:spPr/>
    </dgm:pt>
    <dgm:pt modelId="{FB55591A-8E68-4FB4-9289-20CB723D48A1}" type="pres">
      <dgm:prSet presAssocID="{CB57C465-73D4-48BE-9D39-73E51E320E77}" presName="box" presStyleLbl="node1" presStyleIdx="2" presStyleCnt="3"/>
      <dgm:spPr/>
    </dgm:pt>
    <dgm:pt modelId="{09951D1B-BCD3-4D95-94B4-96D7E1F97ADE}" type="pres">
      <dgm:prSet presAssocID="{CB57C465-73D4-48BE-9D39-73E51E320E77}" presName="img" presStyleLbl="fgImgPlace1" presStyleIdx="2" presStyleCnt="3" custScaleX="49003" custScaleY="83840" custLinFactNeighborX="-15972"/>
      <dgm: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ln>
        <a:effectLst/>
      </dgm:spPr>
      <dgm:extLst>
        <a:ext uri="{E40237B7-FDA0-4F09-8148-C483321AD2D9}">
          <dgm14:cNvPr xmlns:dgm14="http://schemas.microsoft.com/office/drawing/2010/diagram" id="0" name="" descr="Target with solid fill"/>
        </a:ext>
      </dgm:extLst>
    </dgm:pt>
    <dgm:pt modelId="{51C51463-2D80-4F71-ABA5-E9F5370FF47B}" type="pres">
      <dgm:prSet presAssocID="{CB57C465-73D4-48BE-9D39-73E51E320E77}" presName="text" presStyleLbl="node1" presStyleIdx="2" presStyleCnt="3">
        <dgm:presLayoutVars>
          <dgm:bulletEnabled val="1"/>
        </dgm:presLayoutVars>
      </dgm:prSet>
      <dgm:spPr/>
    </dgm:pt>
  </dgm:ptLst>
  <dgm:cxnLst>
    <dgm:cxn modelId="{FCDB3A03-42CC-4A76-8CE2-3CC4008E1417}" type="presOf" srcId="{CAD17EEF-6050-441E-BFC9-2A0DCF8DD5A9}" destId="{A113D06B-8D2F-4416-87CB-9459BBF7FA79}" srcOrd="0" destOrd="2" presId="urn:microsoft.com/office/officeart/2005/8/layout/vList4"/>
    <dgm:cxn modelId="{426CA50D-74B7-4174-AA0A-9275AE0FC73A}" type="presOf" srcId="{8577C363-A392-47AA-B6E7-67B62EE80EBF}" destId="{9D21D308-AFB8-455F-81C0-C16AAE25D0ED}" srcOrd="0" destOrd="2" presId="urn:microsoft.com/office/officeart/2005/8/layout/vList4"/>
    <dgm:cxn modelId="{8CE70A17-7703-4E9B-945B-9580E41ED940}" type="presOf" srcId="{40BD034B-123F-4B49-897E-292983F391AE}" destId="{9D21D308-AFB8-455F-81C0-C16AAE25D0ED}" srcOrd="0" destOrd="1" presId="urn:microsoft.com/office/officeart/2005/8/layout/vList4"/>
    <dgm:cxn modelId="{D581DE1A-1FF8-4899-9790-C13326D49CD3}" type="presOf" srcId="{3DF16001-1091-47B4-A99E-76E0158E1E8E}" destId="{9D21D308-AFB8-455F-81C0-C16AAE25D0ED}" srcOrd="0" destOrd="0" presId="urn:microsoft.com/office/officeart/2005/8/layout/vList4"/>
    <dgm:cxn modelId="{858B5F22-361F-4B12-8C7B-F2D55DFC81F8}" type="presOf" srcId="{CB57C465-73D4-48BE-9D39-73E51E320E77}" destId="{51C51463-2D80-4F71-ABA5-E9F5370FF47B}" srcOrd="1" destOrd="0" presId="urn:microsoft.com/office/officeart/2005/8/layout/vList4"/>
    <dgm:cxn modelId="{78F5F026-EF54-4F81-8BBD-400482E3847A}" type="presOf" srcId="{CAD17EEF-6050-441E-BFC9-2A0DCF8DD5A9}" destId="{2443D18E-644A-4694-9D90-951EEBDE875A}" srcOrd="1" destOrd="2" presId="urn:microsoft.com/office/officeart/2005/8/layout/vList4"/>
    <dgm:cxn modelId="{BB3BBE31-A5CB-43BF-A1BC-40DFE1D74C19}" srcId="{81C057C5-521F-4424-A341-3346DEC46C68}" destId="{51CAC061-17DA-4E29-85FE-B0E6213C11CF}" srcOrd="0" destOrd="0" parTransId="{FC775E38-2706-4F4D-8DB9-1982BB13A0A9}" sibTransId="{38B7E993-20EB-4014-9924-A802900C20F3}"/>
    <dgm:cxn modelId="{D31F6133-0B24-4601-9B56-3D31AAC96F10}" type="presOf" srcId="{CB57C465-73D4-48BE-9D39-73E51E320E77}" destId="{FB55591A-8E68-4FB4-9289-20CB723D48A1}" srcOrd="0" destOrd="0" presId="urn:microsoft.com/office/officeart/2005/8/layout/vList4"/>
    <dgm:cxn modelId="{5CBD6F33-7510-47B9-BF5F-AE2E245486DE}" srcId="{3DF16001-1091-47B4-A99E-76E0158E1E8E}" destId="{40BD034B-123F-4B49-897E-292983F391AE}" srcOrd="0" destOrd="0" parTransId="{C1D2BF42-14C7-4CC4-89D1-29A23538E7CD}" sibTransId="{0EADC578-7637-4FDB-AC33-3D928A27014A}"/>
    <dgm:cxn modelId="{B1CAB733-5C72-4E39-BAA2-379F2B4B317D}" type="presOf" srcId="{40BD034B-123F-4B49-897E-292983F391AE}" destId="{2E33BBF2-8211-4D8B-88F6-E9DF867D93F2}" srcOrd="1" destOrd="1" presId="urn:microsoft.com/office/officeart/2005/8/layout/vList4"/>
    <dgm:cxn modelId="{69FBC140-EBAC-4D16-AABB-E2CEBB0EF5EC}" type="presOf" srcId="{51CAC061-17DA-4E29-85FE-B0E6213C11CF}" destId="{2443D18E-644A-4694-9D90-951EEBDE875A}" srcOrd="1" destOrd="0" presId="urn:microsoft.com/office/officeart/2005/8/layout/vList4"/>
    <dgm:cxn modelId="{8285A25F-8106-4098-847D-AC06C09CFE55}" type="presOf" srcId="{E07366A9-9A0F-4F05-BD02-63D149611923}" destId="{FB55591A-8E68-4FB4-9289-20CB723D48A1}" srcOrd="0" destOrd="1" presId="urn:microsoft.com/office/officeart/2005/8/layout/vList4"/>
    <dgm:cxn modelId="{C08D4465-D35A-4BC0-AC69-19876A63EAC9}" srcId="{51CAC061-17DA-4E29-85FE-B0E6213C11CF}" destId="{CAD17EEF-6050-441E-BFC9-2A0DCF8DD5A9}" srcOrd="1" destOrd="0" parTransId="{CA4ECBED-F5EC-44DE-9F52-AF6FD4E95C33}" sibTransId="{B11B098D-8898-42C8-994F-B528C182E85F}"/>
    <dgm:cxn modelId="{5379E045-5F59-4079-90D4-D50EC80A38A7}" type="presOf" srcId="{8577C363-A392-47AA-B6E7-67B62EE80EBF}" destId="{2E33BBF2-8211-4D8B-88F6-E9DF867D93F2}" srcOrd="1" destOrd="2" presId="urn:microsoft.com/office/officeart/2005/8/layout/vList4"/>
    <dgm:cxn modelId="{C9739369-8B40-4667-B323-E1EC36C95A15}" srcId="{51CAC061-17DA-4E29-85FE-B0E6213C11CF}" destId="{11043AF0-8CD9-4CD0-AC58-0EB21B0251D8}" srcOrd="0" destOrd="0" parTransId="{3A9A0D9F-BD1B-4817-B050-F9EEA21C6AC0}" sibTransId="{CEBC9C4D-0B20-49B6-AA4D-AA65B5B1A781}"/>
    <dgm:cxn modelId="{C6F3476D-0FA7-412C-9F9A-A17ADE8C20BC}" type="presOf" srcId="{81C057C5-521F-4424-A341-3346DEC46C68}" destId="{4C3D6E0B-AF99-4626-83A9-46993660B506}" srcOrd="0" destOrd="0" presId="urn:microsoft.com/office/officeart/2005/8/layout/vList4"/>
    <dgm:cxn modelId="{03255952-6807-4B4A-AC2C-D3DE2D884C8F}" type="presOf" srcId="{11043AF0-8CD9-4CD0-AC58-0EB21B0251D8}" destId="{A113D06B-8D2F-4416-87CB-9459BBF7FA79}" srcOrd="0" destOrd="1" presId="urn:microsoft.com/office/officeart/2005/8/layout/vList4"/>
    <dgm:cxn modelId="{E34AF854-2CB9-48E1-98DC-37DCFBBAB036}" type="presOf" srcId="{51CAC061-17DA-4E29-85FE-B0E6213C11CF}" destId="{A113D06B-8D2F-4416-87CB-9459BBF7FA79}" srcOrd="0" destOrd="0" presId="urn:microsoft.com/office/officeart/2005/8/layout/vList4"/>
    <dgm:cxn modelId="{81C0E98C-767E-4577-8905-AB408BA2CAFB}" type="presOf" srcId="{B396D055-5C0A-444E-864C-79A3922E675A}" destId="{51C51463-2D80-4F71-ABA5-E9F5370FF47B}" srcOrd="1" destOrd="2" presId="urn:microsoft.com/office/officeart/2005/8/layout/vList4"/>
    <dgm:cxn modelId="{9C53EA8E-8B71-4543-B208-01F2CD46D7F5}" srcId="{3DF16001-1091-47B4-A99E-76E0158E1E8E}" destId="{8577C363-A392-47AA-B6E7-67B62EE80EBF}" srcOrd="1" destOrd="0" parTransId="{BAB5787D-885E-4CE8-A18B-43F31667B9CB}" sibTransId="{EA12FB36-7A5E-4DDC-8614-99046AD5FA71}"/>
    <dgm:cxn modelId="{7B9755A3-C652-47DA-9736-B4952889DB0B}" srcId="{CB57C465-73D4-48BE-9D39-73E51E320E77}" destId="{B396D055-5C0A-444E-864C-79A3922E675A}" srcOrd="1" destOrd="0" parTransId="{1023CD71-00AB-4F32-9CDC-6AD40F26539E}" sibTransId="{0D521F44-8FFA-4024-B4A3-4107D33EF597}"/>
    <dgm:cxn modelId="{9E77CEC1-4FC3-43F6-9C90-435A288C7EEC}" srcId="{CB57C465-73D4-48BE-9D39-73E51E320E77}" destId="{E07366A9-9A0F-4F05-BD02-63D149611923}" srcOrd="0" destOrd="0" parTransId="{9C4B045C-6B5D-459A-95C2-A022954FBAF9}" sibTransId="{130073F8-E9E3-4B97-A8B0-AFEAE8ECF86F}"/>
    <dgm:cxn modelId="{A6F3D8C5-9DD2-4514-A431-C168A771A244}" srcId="{81C057C5-521F-4424-A341-3346DEC46C68}" destId="{3DF16001-1091-47B4-A99E-76E0158E1E8E}" srcOrd="1" destOrd="0" parTransId="{74A74016-2A31-4FC7-9130-F5F89980AD02}" sibTransId="{74472C58-C146-4101-8FDA-4E3CC5E04F9E}"/>
    <dgm:cxn modelId="{CDBC6ECE-2D8D-42DD-8026-B9E7916FF3BC}" srcId="{81C057C5-521F-4424-A341-3346DEC46C68}" destId="{CB57C465-73D4-48BE-9D39-73E51E320E77}" srcOrd="2" destOrd="0" parTransId="{B5CD3616-D90A-44AF-AB4B-C793FDFABB93}" sibTransId="{C41C653F-D1C0-4D56-9813-A6DAE23869F3}"/>
    <dgm:cxn modelId="{732D95D0-6087-4346-85E2-61166ECD4B4D}" type="presOf" srcId="{3DF16001-1091-47B4-A99E-76E0158E1E8E}" destId="{2E33BBF2-8211-4D8B-88F6-E9DF867D93F2}" srcOrd="1" destOrd="0" presId="urn:microsoft.com/office/officeart/2005/8/layout/vList4"/>
    <dgm:cxn modelId="{BA513ED5-87CF-4CD3-8BC9-5A2AAFB900B9}" type="presOf" srcId="{11043AF0-8CD9-4CD0-AC58-0EB21B0251D8}" destId="{2443D18E-644A-4694-9D90-951EEBDE875A}" srcOrd="1" destOrd="1" presId="urn:microsoft.com/office/officeart/2005/8/layout/vList4"/>
    <dgm:cxn modelId="{581646EC-96FC-4E1F-888E-600DD2548C8A}" type="presOf" srcId="{E07366A9-9A0F-4F05-BD02-63D149611923}" destId="{51C51463-2D80-4F71-ABA5-E9F5370FF47B}" srcOrd="1" destOrd="1" presId="urn:microsoft.com/office/officeart/2005/8/layout/vList4"/>
    <dgm:cxn modelId="{BF95D7FC-6B33-4D71-869F-5F12335CF860}" type="presOf" srcId="{B396D055-5C0A-444E-864C-79A3922E675A}" destId="{FB55591A-8E68-4FB4-9289-20CB723D48A1}" srcOrd="0" destOrd="2" presId="urn:microsoft.com/office/officeart/2005/8/layout/vList4"/>
    <dgm:cxn modelId="{A4D6AECA-63F0-40CF-8EF9-A001C9B3AA52}" type="presParOf" srcId="{4C3D6E0B-AF99-4626-83A9-46993660B506}" destId="{65557447-868C-41E6-B452-3F2287901ED1}" srcOrd="0" destOrd="0" presId="urn:microsoft.com/office/officeart/2005/8/layout/vList4"/>
    <dgm:cxn modelId="{CDE08D09-BB22-49F9-A12D-2C458C1C5BAD}" type="presParOf" srcId="{65557447-868C-41E6-B452-3F2287901ED1}" destId="{A113D06B-8D2F-4416-87CB-9459BBF7FA79}" srcOrd="0" destOrd="0" presId="urn:microsoft.com/office/officeart/2005/8/layout/vList4"/>
    <dgm:cxn modelId="{3E3114B4-E8A5-4D57-83A2-2EE5A6A682F7}" type="presParOf" srcId="{65557447-868C-41E6-B452-3F2287901ED1}" destId="{09DD65F3-6444-4FA8-97F7-62454473A2F9}" srcOrd="1" destOrd="0" presId="urn:microsoft.com/office/officeart/2005/8/layout/vList4"/>
    <dgm:cxn modelId="{064A94E1-EEEA-495D-99EB-3CBC829AC7F5}" type="presParOf" srcId="{65557447-868C-41E6-B452-3F2287901ED1}" destId="{2443D18E-644A-4694-9D90-951EEBDE875A}" srcOrd="2" destOrd="0" presId="urn:microsoft.com/office/officeart/2005/8/layout/vList4"/>
    <dgm:cxn modelId="{B19F7E04-CBAA-4584-9CF3-2C93B191976C}" type="presParOf" srcId="{4C3D6E0B-AF99-4626-83A9-46993660B506}" destId="{3D90B94E-C8E4-484C-89CB-B2B403FF97D4}" srcOrd="1" destOrd="0" presId="urn:microsoft.com/office/officeart/2005/8/layout/vList4"/>
    <dgm:cxn modelId="{B698536D-D97A-4196-9334-8B32A3E3C316}" type="presParOf" srcId="{4C3D6E0B-AF99-4626-83A9-46993660B506}" destId="{B58E96E0-7796-427B-961B-488B903B59DD}" srcOrd="2" destOrd="0" presId="urn:microsoft.com/office/officeart/2005/8/layout/vList4"/>
    <dgm:cxn modelId="{71AB0101-0520-4276-B74F-4E94B19805AF}" type="presParOf" srcId="{B58E96E0-7796-427B-961B-488B903B59DD}" destId="{9D21D308-AFB8-455F-81C0-C16AAE25D0ED}" srcOrd="0" destOrd="0" presId="urn:microsoft.com/office/officeart/2005/8/layout/vList4"/>
    <dgm:cxn modelId="{D1D03CA1-CC39-4F96-A98A-D63A1FC9CC96}" type="presParOf" srcId="{B58E96E0-7796-427B-961B-488B903B59DD}" destId="{87F0BB28-B5A3-4BC0-A88C-62F733FE7B93}" srcOrd="1" destOrd="0" presId="urn:microsoft.com/office/officeart/2005/8/layout/vList4"/>
    <dgm:cxn modelId="{6A54F517-9BD0-4E03-BB1C-91AC10E5DE1B}" type="presParOf" srcId="{B58E96E0-7796-427B-961B-488B903B59DD}" destId="{2E33BBF2-8211-4D8B-88F6-E9DF867D93F2}" srcOrd="2" destOrd="0" presId="urn:microsoft.com/office/officeart/2005/8/layout/vList4"/>
    <dgm:cxn modelId="{6A92BC6E-61FD-4641-A999-84E136AD54C9}" type="presParOf" srcId="{4C3D6E0B-AF99-4626-83A9-46993660B506}" destId="{B6A9F534-2580-437F-963B-DD47118E3541}" srcOrd="3" destOrd="0" presId="urn:microsoft.com/office/officeart/2005/8/layout/vList4"/>
    <dgm:cxn modelId="{1681A0C4-B075-4730-8777-EC682AC6CB9C}" type="presParOf" srcId="{4C3D6E0B-AF99-4626-83A9-46993660B506}" destId="{19BF644B-E82A-4BAC-A2CB-B414FDE260D7}" srcOrd="4" destOrd="0" presId="urn:microsoft.com/office/officeart/2005/8/layout/vList4"/>
    <dgm:cxn modelId="{12295F54-9E38-4124-9FFD-2163E50C56AB}" type="presParOf" srcId="{19BF644B-E82A-4BAC-A2CB-B414FDE260D7}" destId="{FB55591A-8E68-4FB4-9289-20CB723D48A1}" srcOrd="0" destOrd="0" presId="urn:microsoft.com/office/officeart/2005/8/layout/vList4"/>
    <dgm:cxn modelId="{D521D1DB-373D-4876-AA68-55E7BABF8321}" type="presParOf" srcId="{19BF644B-E82A-4BAC-A2CB-B414FDE260D7}" destId="{09951D1B-BCD3-4D95-94B4-96D7E1F97ADE}" srcOrd="1" destOrd="0" presId="urn:microsoft.com/office/officeart/2005/8/layout/vList4"/>
    <dgm:cxn modelId="{DA2E83DA-50AD-4879-A853-04D454A920DC}" type="presParOf" srcId="{19BF644B-E82A-4BAC-A2CB-B414FDE260D7}" destId="{51C51463-2D80-4F71-ABA5-E9F5370FF47B}"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FBECE3B-E0B2-4143-8716-54DBAAB7C93C}"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5879DF25-81D9-4BFB-826B-D0583EA3F535}">
      <dgm:prSet custT="1"/>
      <dgm:spPr>
        <a:xfrm>
          <a:off x="132390" y="179731"/>
          <a:ext cx="3447670" cy="2068602"/>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1.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hồ</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đo</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 NCC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điện</a:t>
          </a:r>
          <a:endPar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thể</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dung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hồ</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Thương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mại</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công</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ty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điện</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lực</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nếu</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a:t>
          </a:r>
        </a:p>
        <a:p>
          <a:pPr algn="l">
            <a:buNone/>
          </a:pP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tín</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ra</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phục</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vụ</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dữ</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liệu</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M&amp;V</a:t>
          </a:r>
        </a:p>
        <a:p>
          <a:pPr algn="l">
            <a:buNone/>
          </a:pP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Hằng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số</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xung</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thiết</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chuẩn</a:t>
          </a:r>
          <a:endPar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BCC45DE-4526-42F1-A265-7CE16591FE36}" type="par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304789B9-DFEB-49E4-8402-228ED305101E}" type="sib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8A17058D-8F6E-4416-BDCB-9A1DA32159B9}">
      <dgm:prSet custT="1"/>
      <dgm:spPr>
        <a:xfrm>
          <a:off x="3924827" y="179731"/>
          <a:ext cx="3447670" cy="2068602"/>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Đo nhu cầu điện (Electric Deman)</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Phải đo nhu cầu đúng cách công ty điện lực tính toán hóa đơn (cửa sổ cố định/ cửa sổ trượt)</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Lưu ý nếu cơ sở có thiết bị tạo đỉnh tải ngắn hạn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547546BA-1DE1-498B-8994-FA79BE98A090}" type="par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C88CDC0E-9E46-452D-AD6D-184646083D8F}" type="sib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75B5F1E6-6939-4F8D-A23B-F0C8E0CFFC28}">
      <dgm:prSet custT="1"/>
      <dgm:spPr>
        <a:xfrm>
          <a:off x="7717265" y="179731"/>
          <a:ext cx="3447670" cy="2068602"/>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Thiết bị đo lường &amp; kỹ thuật đo</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cần đo các đại lượng vật lý không có sẵn từ đồng hồ NCC: nhiệt độ, độ ẩm, lưu lượng, áp suất</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Tuân thủ thực hành đo lường tốt</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8D905113-9C6F-4F63-A404-BC7EF30E6962}" type="par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A6B8C28E-449D-44CC-A35F-CF7B4608A0ED}" type="sib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9A8E8A3C-6B84-4DDB-8525-1D991908A647}">
      <dgm:prSet custT="1"/>
      <dgm:spPr>
        <a:xfrm>
          <a:off x="5688" y="2773141"/>
          <a:ext cx="3370718" cy="2068602"/>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hiệu chuẩn thiết bị đo</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bị đo phải được hiệu chuẩn theo Tiêu chuẩn</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bị &amp; cảm biến cần được chọn kỹ để giữ hiệu chuẩn lâu, dễ kiểm định</a:t>
          </a:r>
        </a:p>
      </dgm:t>
    </dgm:pt>
    <dgm:pt modelId="{02ADB69D-46A8-4788-AA08-1CA5B36D0C17}" type="par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E3DD3981-7537-43E2-8668-9498A9BB4D67}" type="sib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294424F1-A601-48E2-8B28-1988D7947142}">
      <dgm:prSet custT="1"/>
      <dgm:spPr>
        <a:xfrm>
          <a:off x="3721173" y="2621874"/>
          <a:ext cx="3778026" cy="2371135"/>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5. Lỗi thu thập dữ liệu &amp; dữ liệu bị mất</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có hệ thống nào thu thập dữ liệu hoàn toàn không sai sót</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Kế hoạch M&amp;V phải:</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Đặt ngưỡng mất dữ liệu tối đa có thể chấp nhận</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 Đưa ra cách xử lý nếu thiếu hoặc sai lệch</a:t>
          </a:r>
        </a:p>
        <a:p>
          <a:pPr algn="ctr">
            <a:buNone/>
          </a:pPr>
          <a:endParaRPr lang="en-US" sz="18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42B4632-CADA-4698-8D7F-4E95804F4B4C}" type="par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89D93A-C739-4FE3-B756-07DF46B16E6C}" type="sib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CD54A2-4468-462D-8C80-C6B6880F341F}">
      <dgm:prSet custT="1"/>
      <dgm:spPr>
        <a:xfrm>
          <a:off x="7843967" y="2593100"/>
          <a:ext cx="3447670" cy="2428683"/>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6. Sử dụng hệ thống quản lý năng lượng (EMS)</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Phần mềm phải cho phép ghi dữ liệu phục vụ phân tích</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Thêm các điểm đo chuyên biệt: công suất điện chi tiết, mức tiêu thụ theo khu vực</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Bảo mật EMS </a:t>
          </a:r>
        </a:p>
        <a:p>
          <a:pPr algn="l">
            <a:buNone/>
          </a:pPr>
          <a:r>
            <a:rPr lang="en-US" sz="1400">
              <a:solidFill>
                <a:srgbClr val="000000">
                  <a:hueOff val="0"/>
                  <a:satOff val="0"/>
                  <a:lumOff val="0"/>
                  <a:alphaOff val="0"/>
                </a:srgbClr>
              </a:solidFill>
              <a:latin typeface="Cambria" panose="02040503050406030204" pitchFamily="18" charset="0"/>
              <a:ea typeface="Cambria" panose="02040503050406030204" pitchFamily="18" charset="0"/>
              <a:cs typeface="+mn-cs"/>
            </a:rPr>
            <a:t>Khả năng lưu trữ, xử lý dữ liệu &amp; ghi nhật ký</a:t>
          </a:r>
        </a:p>
        <a:p>
          <a:pPr algn="ctr">
            <a:buNone/>
          </a:pPr>
          <a:endParaRPr lang="en-US" sz="14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442A03-7784-41C5-B570-7BB99B7525E4}" type="parTrans" cxnId="{7995B27D-B478-47F9-9969-68B3A3BFD7D2}">
      <dgm:prSet/>
      <dgm:spPr/>
      <dgm:t>
        <a:bodyPr/>
        <a:lstStyle/>
        <a:p>
          <a:endParaRPr lang="en-US"/>
        </a:p>
      </dgm:t>
    </dgm:pt>
    <dgm:pt modelId="{61C61A10-DEAC-46D5-B9E1-B75809D5B150}" type="sibTrans" cxnId="{7995B27D-B478-47F9-9969-68B3A3BFD7D2}">
      <dgm:prSet/>
      <dgm:spPr/>
      <dgm:t>
        <a:bodyPr/>
        <a:lstStyle/>
        <a:p>
          <a:endParaRPr lang="en-US"/>
        </a:p>
      </dgm:t>
    </dgm:pt>
    <dgm:pt modelId="{95EA7906-BD19-4C5E-87B2-38BB353B9D87}" type="pres">
      <dgm:prSet presAssocID="{5FBECE3B-E0B2-4143-8716-54DBAAB7C93C}" presName="diagram" presStyleCnt="0">
        <dgm:presLayoutVars>
          <dgm:dir/>
          <dgm:resizeHandles val="exact"/>
        </dgm:presLayoutVars>
      </dgm:prSet>
      <dgm:spPr/>
    </dgm:pt>
    <dgm:pt modelId="{205682C3-0D94-4C92-8994-28DB8847E555}" type="pres">
      <dgm:prSet presAssocID="{5879DF25-81D9-4BFB-826B-D0583EA3F535}" presName="node" presStyleLbl="node1" presStyleIdx="0" presStyleCnt="6">
        <dgm:presLayoutVars>
          <dgm:bulletEnabled val="1"/>
        </dgm:presLayoutVars>
      </dgm:prSet>
      <dgm:spPr/>
    </dgm:pt>
    <dgm:pt modelId="{846B78B6-E6D1-4F70-BE7A-AD5528FF4634}" type="pres">
      <dgm:prSet presAssocID="{304789B9-DFEB-49E4-8402-228ED305101E}" presName="sibTrans" presStyleCnt="0"/>
      <dgm:spPr/>
    </dgm:pt>
    <dgm:pt modelId="{9B153B15-D822-4E51-B07F-4EB839189969}" type="pres">
      <dgm:prSet presAssocID="{8A17058D-8F6E-4416-BDCB-9A1DA32159B9}" presName="node" presStyleLbl="node1" presStyleIdx="1" presStyleCnt="6">
        <dgm:presLayoutVars>
          <dgm:bulletEnabled val="1"/>
        </dgm:presLayoutVars>
      </dgm:prSet>
      <dgm:spPr/>
    </dgm:pt>
    <dgm:pt modelId="{79B585D3-9657-41F0-A8A3-F0964DEB5E42}" type="pres">
      <dgm:prSet presAssocID="{C88CDC0E-9E46-452D-AD6D-184646083D8F}" presName="sibTrans" presStyleCnt="0"/>
      <dgm:spPr/>
    </dgm:pt>
    <dgm:pt modelId="{9FCB3000-ACE7-4066-8C88-CE1777543F88}" type="pres">
      <dgm:prSet presAssocID="{75B5F1E6-6939-4F8D-A23B-F0C8E0CFFC28}" presName="node" presStyleLbl="node1" presStyleIdx="2" presStyleCnt="6">
        <dgm:presLayoutVars>
          <dgm:bulletEnabled val="1"/>
        </dgm:presLayoutVars>
      </dgm:prSet>
      <dgm:spPr/>
    </dgm:pt>
    <dgm:pt modelId="{8BE4DE9E-2459-431A-B757-C292BD0D9E40}" type="pres">
      <dgm:prSet presAssocID="{A6B8C28E-449D-44CC-A35F-CF7B4608A0ED}" presName="sibTrans" presStyleCnt="0"/>
      <dgm:spPr/>
    </dgm:pt>
    <dgm:pt modelId="{50738902-AB3A-4854-8913-035570B0177A}" type="pres">
      <dgm:prSet presAssocID="{9A8E8A3C-6B84-4DDB-8525-1D991908A647}" presName="node" presStyleLbl="node1" presStyleIdx="3" presStyleCnt="6" custScaleX="97768">
        <dgm:presLayoutVars>
          <dgm:bulletEnabled val="1"/>
        </dgm:presLayoutVars>
      </dgm:prSet>
      <dgm:spPr/>
    </dgm:pt>
    <dgm:pt modelId="{DA1B6BCB-1A69-452A-8302-6206997E8C20}" type="pres">
      <dgm:prSet presAssocID="{E3DD3981-7537-43E2-8668-9498A9BB4D67}" presName="sibTrans" presStyleCnt="0"/>
      <dgm:spPr/>
    </dgm:pt>
    <dgm:pt modelId="{E1682A26-D29B-4C4C-B9E0-0866522CA283}" type="pres">
      <dgm:prSet presAssocID="{294424F1-A601-48E2-8B28-1988D7947142}" presName="node" presStyleLbl="node1" presStyleIdx="4" presStyleCnt="6" custScaleX="109582" custScaleY="114625">
        <dgm:presLayoutVars>
          <dgm:bulletEnabled val="1"/>
        </dgm:presLayoutVars>
      </dgm:prSet>
      <dgm:spPr/>
    </dgm:pt>
    <dgm:pt modelId="{5F945AA3-68E2-4D97-BE25-3E4DCC0B61EB}" type="pres">
      <dgm:prSet presAssocID="{4889D93A-C739-4FE3-B756-07DF46B16E6C}" presName="sibTrans" presStyleCnt="0"/>
      <dgm:spPr/>
    </dgm:pt>
    <dgm:pt modelId="{BF160FDE-5C62-45B5-8D8E-AA2203A5CAB2}" type="pres">
      <dgm:prSet presAssocID="{48CD54A2-4468-462D-8C80-C6B6880F341F}" presName="node" presStyleLbl="node1" presStyleIdx="5" presStyleCnt="6" custScaleY="117407">
        <dgm:presLayoutVars>
          <dgm:bulletEnabled val="1"/>
        </dgm:presLayoutVars>
      </dgm:prSet>
      <dgm:spPr/>
    </dgm:pt>
  </dgm:ptLst>
  <dgm:cxnLst>
    <dgm:cxn modelId="{B2F0972C-E686-491B-9C0B-AF3D9EA3D649}" srcId="{5FBECE3B-E0B2-4143-8716-54DBAAB7C93C}" destId="{9A8E8A3C-6B84-4DDB-8525-1D991908A647}" srcOrd="3" destOrd="0" parTransId="{02ADB69D-46A8-4788-AA08-1CA5B36D0C17}" sibTransId="{E3DD3981-7537-43E2-8668-9498A9BB4D67}"/>
    <dgm:cxn modelId="{B29AFE5F-5F35-48D3-A87F-725C6670C306}" srcId="{5FBECE3B-E0B2-4143-8716-54DBAAB7C93C}" destId="{5879DF25-81D9-4BFB-826B-D0583EA3F535}" srcOrd="0" destOrd="0" parTransId="{4BCC45DE-4526-42F1-A265-7CE16591FE36}" sibTransId="{304789B9-DFEB-49E4-8402-228ED305101E}"/>
    <dgm:cxn modelId="{778E4D42-72C4-408E-9F7F-70106506B707}" type="presOf" srcId="{5879DF25-81D9-4BFB-826B-D0583EA3F535}" destId="{205682C3-0D94-4C92-8994-28DB8847E555}" srcOrd="0" destOrd="0" presId="urn:microsoft.com/office/officeart/2005/8/layout/default"/>
    <dgm:cxn modelId="{B7C6354F-B823-47D9-8ADF-765D33D469E7}" srcId="{5FBECE3B-E0B2-4143-8716-54DBAAB7C93C}" destId="{8A17058D-8F6E-4416-BDCB-9A1DA32159B9}" srcOrd="1" destOrd="0" parTransId="{547546BA-1DE1-498B-8994-FA79BE98A090}" sibTransId="{C88CDC0E-9E46-452D-AD6D-184646083D8F}"/>
    <dgm:cxn modelId="{BDD5E353-351D-474D-B498-54369A8456A4}" type="presOf" srcId="{5FBECE3B-E0B2-4143-8716-54DBAAB7C93C}" destId="{95EA7906-BD19-4C5E-87B2-38BB353B9D87}" srcOrd="0" destOrd="0" presId="urn:microsoft.com/office/officeart/2005/8/layout/default"/>
    <dgm:cxn modelId="{BBF00F7D-5E0A-4E56-B94C-DF03D2CE1C5B}" srcId="{5FBECE3B-E0B2-4143-8716-54DBAAB7C93C}" destId="{75B5F1E6-6939-4F8D-A23B-F0C8E0CFFC28}" srcOrd="2" destOrd="0" parTransId="{8D905113-9C6F-4F63-A404-BC7EF30E6962}" sibTransId="{A6B8C28E-449D-44CC-A35F-CF7B4608A0ED}"/>
    <dgm:cxn modelId="{7995B27D-B478-47F9-9969-68B3A3BFD7D2}" srcId="{5FBECE3B-E0B2-4143-8716-54DBAAB7C93C}" destId="{48CD54A2-4468-462D-8C80-C6B6880F341F}" srcOrd="5" destOrd="0" parTransId="{20442A03-7784-41C5-B570-7BB99B7525E4}" sibTransId="{61C61A10-DEAC-46D5-B9E1-B75809D5B150}"/>
    <dgm:cxn modelId="{B6C1EF7D-BC01-4B49-BC90-0572AEDB5091}" type="presOf" srcId="{8A17058D-8F6E-4416-BDCB-9A1DA32159B9}" destId="{9B153B15-D822-4E51-B07F-4EB839189969}" srcOrd="0" destOrd="0" presId="urn:microsoft.com/office/officeart/2005/8/layout/default"/>
    <dgm:cxn modelId="{F81DCC82-D983-4581-ABC5-95490E4DC4D3}" type="presOf" srcId="{48CD54A2-4468-462D-8C80-C6B6880F341F}" destId="{BF160FDE-5C62-45B5-8D8E-AA2203A5CAB2}" srcOrd="0" destOrd="0" presId="urn:microsoft.com/office/officeart/2005/8/layout/default"/>
    <dgm:cxn modelId="{95DB0B8B-C3EC-4670-B471-760193681B6A}" type="presOf" srcId="{9A8E8A3C-6B84-4DDB-8525-1D991908A647}" destId="{50738902-AB3A-4854-8913-035570B0177A}" srcOrd="0" destOrd="0" presId="urn:microsoft.com/office/officeart/2005/8/layout/default"/>
    <dgm:cxn modelId="{7806949E-62BB-4207-97A4-954B6162A331}" type="presOf" srcId="{75B5F1E6-6939-4F8D-A23B-F0C8E0CFFC28}" destId="{9FCB3000-ACE7-4066-8C88-CE1777543F88}" srcOrd="0" destOrd="0" presId="urn:microsoft.com/office/officeart/2005/8/layout/default"/>
    <dgm:cxn modelId="{0340DEB3-B47B-44C4-8A20-DAB87733B65C}" type="presOf" srcId="{294424F1-A601-48E2-8B28-1988D7947142}" destId="{E1682A26-D29B-4C4C-B9E0-0866522CA283}" srcOrd="0" destOrd="0" presId="urn:microsoft.com/office/officeart/2005/8/layout/default"/>
    <dgm:cxn modelId="{695D23BD-9582-4C68-8FE2-B43199F87C1E}" srcId="{5FBECE3B-E0B2-4143-8716-54DBAAB7C93C}" destId="{294424F1-A601-48E2-8B28-1988D7947142}" srcOrd="4" destOrd="0" parTransId="{B42B4632-CADA-4698-8D7F-4E95804F4B4C}" sibTransId="{4889D93A-C739-4FE3-B756-07DF46B16E6C}"/>
    <dgm:cxn modelId="{902B22D5-4AA7-4659-9912-3E9622AB6617}" type="presParOf" srcId="{95EA7906-BD19-4C5E-87B2-38BB353B9D87}" destId="{205682C3-0D94-4C92-8994-28DB8847E555}" srcOrd="0" destOrd="0" presId="urn:microsoft.com/office/officeart/2005/8/layout/default"/>
    <dgm:cxn modelId="{183F6529-FA52-4792-BBEE-FC4F15C7B1F7}" type="presParOf" srcId="{95EA7906-BD19-4C5E-87B2-38BB353B9D87}" destId="{846B78B6-E6D1-4F70-BE7A-AD5528FF4634}" srcOrd="1" destOrd="0" presId="urn:microsoft.com/office/officeart/2005/8/layout/default"/>
    <dgm:cxn modelId="{A438A02F-6745-4EDD-A170-CD876F61E592}" type="presParOf" srcId="{95EA7906-BD19-4C5E-87B2-38BB353B9D87}" destId="{9B153B15-D822-4E51-B07F-4EB839189969}" srcOrd="2" destOrd="0" presId="urn:microsoft.com/office/officeart/2005/8/layout/default"/>
    <dgm:cxn modelId="{92B1F2EB-59F0-4663-9555-28AD6311A4E9}" type="presParOf" srcId="{95EA7906-BD19-4C5E-87B2-38BB353B9D87}" destId="{79B585D3-9657-41F0-A8A3-F0964DEB5E42}" srcOrd="3" destOrd="0" presId="urn:microsoft.com/office/officeart/2005/8/layout/default"/>
    <dgm:cxn modelId="{BED8A5EE-13CF-4DE4-874F-04B8632F4259}" type="presParOf" srcId="{95EA7906-BD19-4C5E-87B2-38BB353B9D87}" destId="{9FCB3000-ACE7-4066-8C88-CE1777543F88}" srcOrd="4" destOrd="0" presId="urn:microsoft.com/office/officeart/2005/8/layout/default"/>
    <dgm:cxn modelId="{08455AED-6089-4998-9FBE-75716E9290A1}" type="presParOf" srcId="{95EA7906-BD19-4C5E-87B2-38BB353B9D87}" destId="{8BE4DE9E-2459-431A-B757-C292BD0D9E40}" srcOrd="5" destOrd="0" presId="urn:microsoft.com/office/officeart/2005/8/layout/default"/>
    <dgm:cxn modelId="{B020C06E-854B-4AA4-8833-2FDDC0712B78}" type="presParOf" srcId="{95EA7906-BD19-4C5E-87B2-38BB353B9D87}" destId="{50738902-AB3A-4854-8913-035570B0177A}" srcOrd="6" destOrd="0" presId="urn:microsoft.com/office/officeart/2005/8/layout/default"/>
    <dgm:cxn modelId="{355AEA4D-D217-4004-88A1-1E1A41957031}" type="presParOf" srcId="{95EA7906-BD19-4C5E-87B2-38BB353B9D87}" destId="{DA1B6BCB-1A69-452A-8302-6206997E8C20}" srcOrd="7" destOrd="0" presId="urn:microsoft.com/office/officeart/2005/8/layout/default"/>
    <dgm:cxn modelId="{1A8E3E32-C8AF-4438-A082-938B691FFC31}" type="presParOf" srcId="{95EA7906-BD19-4C5E-87B2-38BB353B9D87}" destId="{E1682A26-D29B-4C4C-B9E0-0866522CA283}" srcOrd="8" destOrd="0" presId="urn:microsoft.com/office/officeart/2005/8/layout/default"/>
    <dgm:cxn modelId="{72A4F7EA-4EDA-40E2-AA18-499A0D95975C}" type="presParOf" srcId="{95EA7906-BD19-4C5E-87B2-38BB353B9D87}" destId="{5F945AA3-68E2-4D97-BE25-3E4DCC0B61EB}" srcOrd="9" destOrd="0" presId="urn:microsoft.com/office/officeart/2005/8/layout/default"/>
    <dgm:cxn modelId="{7ECB0225-0075-40B2-90AA-161CADE000D7}" type="presParOf" srcId="{95EA7906-BD19-4C5E-87B2-38BB353B9D87}" destId="{BF160FDE-5C62-45B5-8D8E-AA2203A5CAB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A41EBF-140A-4987-BBF7-C45129C0C8AD}"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CB0248E0-AE8E-4513-8718-DABF29D13A45}">
      <dgm:prSet phldrT="[Text]"/>
      <dgm:spPr>
        <a:xfrm>
          <a:off x="1071769" y="2949454"/>
          <a:ext cx="2433668" cy="967789"/>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a:solidFill>
                <a:srgbClr val="FFFFFF"/>
              </a:solidFill>
              <a:latin typeface="Arial"/>
              <a:ea typeface="+mn-ea"/>
              <a:cs typeface="+mn-cs"/>
            </a:rPr>
            <a:t>Measurement</a:t>
          </a:r>
        </a:p>
      </dgm:t>
    </dgm:pt>
    <dgm:pt modelId="{DB8B268A-73E4-40F0-95E6-6CD839910C0E}" type="parTrans" cxnId="{AFC266D7-FF2D-4994-9E80-ED544DF8CB78}">
      <dgm:prSet/>
      <dgm:spPr/>
      <dgm:t>
        <a:bodyPr/>
        <a:lstStyle/>
        <a:p>
          <a:endParaRPr lang="en-US"/>
        </a:p>
      </dgm:t>
    </dgm:pt>
    <dgm:pt modelId="{BFD9B9B6-6253-4DA2-8DF4-39064529317D}" type="sibTrans" cxnId="{AFC266D7-FF2D-4994-9E80-ED544DF8CB78}">
      <dgm:prSet/>
      <dgm:spPr>
        <a:xfrm>
          <a:off x="2027541" y="1804847"/>
          <a:ext cx="2883685" cy="2883685"/>
        </a:xfrm>
        <a:prstGeom prst="leftCircularArrow">
          <a:avLst>
            <a:gd name="adj1" fmla="val 2687"/>
            <a:gd name="adj2" fmla="val 327083"/>
            <a:gd name="adj3" fmla="val 2102594"/>
            <a:gd name="adj4" fmla="val 9024489"/>
            <a:gd name="adj5" fmla="val 3135"/>
          </a:avLst>
        </a:prstGeom>
        <a:solidFill>
          <a:srgbClr val="0F6FC6">
            <a:tint val="60000"/>
            <a:hueOff val="0"/>
            <a:satOff val="0"/>
            <a:lumOff val="0"/>
            <a:alphaOff val="0"/>
          </a:srgbClr>
        </a:solidFill>
        <a:ln>
          <a:noFill/>
        </a:ln>
        <a:effectLst/>
      </dgm:spPr>
      <dgm:t>
        <a:bodyPr/>
        <a:lstStyle/>
        <a:p>
          <a:endParaRPr lang="en-US"/>
        </a:p>
      </dgm:t>
    </dgm:pt>
    <dgm:pt modelId="{605E8A74-2BEA-45F1-A6BD-0FD7F69D1C6D}">
      <dgm:prSet phldrT="[Text]"/>
      <dgm:spPr>
        <a:xfrm>
          <a:off x="463352" y="1175173"/>
          <a:ext cx="2737877" cy="2258176"/>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ln>
        <a:effectLst/>
      </dgm:spPr>
      <dgm:t>
        <a:bodyPr/>
        <a:lstStyle/>
        <a:p>
          <a:pPr>
            <a:buChar char="•"/>
          </a:pPr>
          <a:endParaRPr lang="en-US" dirty="0">
            <a:solidFill>
              <a:srgbClr val="000000">
                <a:hueOff val="0"/>
                <a:satOff val="0"/>
                <a:lumOff val="0"/>
                <a:alphaOff val="0"/>
              </a:srgbClr>
            </a:solidFill>
            <a:latin typeface="Arial"/>
            <a:ea typeface="+mn-ea"/>
            <a:cs typeface="+mn-cs"/>
          </a:endParaRPr>
        </a:p>
      </dgm:t>
    </dgm:pt>
    <dgm:pt modelId="{A2514277-8EA1-4452-A2F7-0326DA6C74BB}" type="parTrans" cxnId="{427CED86-C041-424A-92B7-9D5FCBFF025B}">
      <dgm:prSet/>
      <dgm:spPr/>
      <dgm:t>
        <a:bodyPr/>
        <a:lstStyle/>
        <a:p>
          <a:endParaRPr lang="en-US"/>
        </a:p>
      </dgm:t>
    </dgm:pt>
    <dgm:pt modelId="{21FDCA28-9EFC-490C-99C8-5EEA1DD2A338}" type="sibTrans" cxnId="{427CED86-C041-424A-92B7-9D5FCBFF025B}">
      <dgm:prSet/>
      <dgm:spPr/>
      <dgm:t>
        <a:bodyPr/>
        <a:lstStyle/>
        <a:p>
          <a:endParaRPr lang="en-US"/>
        </a:p>
      </dgm:t>
    </dgm:pt>
    <dgm:pt modelId="{D14E256C-C5B5-434B-8359-D3676EE80EB5}">
      <dgm:prSet phldrT="[Text]"/>
      <dgm:spPr>
        <a:xfrm>
          <a:off x="463352" y="1175173"/>
          <a:ext cx="2737877" cy="2258176"/>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Arial"/>
              <a:ea typeface="+mn-ea"/>
              <a:cs typeface="+mn-cs"/>
            </a:rPr>
            <a:t>Thu thập dữ liệu</a:t>
          </a:r>
        </a:p>
      </dgm:t>
    </dgm:pt>
    <dgm:pt modelId="{343FF1C5-2CB9-4828-8B9C-F51C9BF032D7}" type="parTrans" cxnId="{87294A89-C628-43D7-BEBE-745D07B24742}">
      <dgm:prSet/>
      <dgm:spPr/>
      <dgm:t>
        <a:bodyPr/>
        <a:lstStyle/>
        <a:p>
          <a:endParaRPr lang="en-US"/>
        </a:p>
      </dgm:t>
    </dgm:pt>
    <dgm:pt modelId="{884350D0-11D7-47B9-AC4A-C5D29325D8C1}" type="sibTrans" cxnId="{87294A89-C628-43D7-BEBE-745D07B24742}">
      <dgm:prSet/>
      <dgm:spPr/>
      <dgm:t>
        <a:bodyPr/>
        <a:lstStyle/>
        <a:p>
          <a:endParaRPr lang="en-US"/>
        </a:p>
      </dgm:t>
    </dgm:pt>
    <dgm:pt modelId="{F1D6079C-A149-456C-8764-E31A7B2B92BF}">
      <dgm:prSet phldrT="[Text]"/>
      <dgm:spPr>
        <a:xfrm>
          <a:off x="4482849" y="691278"/>
          <a:ext cx="2433668" cy="967789"/>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a:solidFill>
                <a:srgbClr val="FFFFFF"/>
              </a:solidFill>
              <a:latin typeface="Arial"/>
              <a:ea typeface="+mn-ea"/>
              <a:cs typeface="+mn-cs"/>
            </a:rPr>
            <a:t>Verification</a:t>
          </a:r>
        </a:p>
      </dgm:t>
    </dgm:pt>
    <dgm:pt modelId="{B7C77F4F-7700-4D59-B3CD-967F1813243C}" type="parTrans" cxnId="{95A7A46F-2737-41EC-9927-9129CE8171C8}">
      <dgm:prSet/>
      <dgm:spPr/>
      <dgm:t>
        <a:bodyPr/>
        <a:lstStyle/>
        <a:p>
          <a:endParaRPr lang="en-US"/>
        </a:p>
      </dgm:t>
    </dgm:pt>
    <dgm:pt modelId="{94AB5FC1-840F-4EB0-A935-9294ACA83417}" type="sibTrans" cxnId="{95A7A46F-2737-41EC-9927-9129CE8171C8}">
      <dgm:prSet/>
      <dgm:spPr/>
      <dgm:t>
        <a:bodyPr/>
        <a:lstStyle/>
        <a:p>
          <a:endParaRPr lang="en-US"/>
        </a:p>
      </dgm:t>
    </dgm:pt>
    <dgm:pt modelId="{A1BCBFEA-6430-4384-A8B0-6E383D3D379F}">
      <dgm:prSet phldrT="[Text]"/>
      <dgm:spPr>
        <a:xfrm>
          <a:off x="3874432" y="1175173"/>
          <a:ext cx="2737877" cy="2258176"/>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ln>
        <a:effectLst/>
      </dgm:spPr>
      <dgm:t>
        <a:bodyPr/>
        <a:lstStyle/>
        <a:p>
          <a:pPr>
            <a:buChar char="•"/>
          </a:pPr>
          <a:r>
            <a:rPr lang="en-US" dirty="0" err="1">
              <a:solidFill>
                <a:srgbClr val="000000">
                  <a:hueOff val="0"/>
                  <a:satOff val="0"/>
                  <a:lumOff val="0"/>
                  <a:alphaOff val="0"/>
                </a:srgbClr>
              </a:solidFill>
              <a:latin typeface="Arial"/>
              <a:ea typeface="+mn-ea"/>
              <a:cs typeface="+mn-cs"/>
            </a:rPr>
            <a:t>Xác</a:t>
          </a:r>
          <a:r>
            <a:rPr lang="en-US" dirty="0">
              <a:solidFill>
                <a:srgbClr val="000000">
                  <a:hueOff val="0"/>
                  <a:satOff val="0"/>
                  <a:lumOff val="0"/>
                  <a:alphaOff val="0"/>
                </a:srgbClr>
              </a:solidFill>
              <a:latin typeface="Arial"/>
              <a:ea typeface="+mn-ea"/>
              <a:cs typeface="+mn-cs"/>
            </a:rPr>
            <a:t> </a:t>
          </a:r>
          <a:r>
            <a:rPr lang="en-US" dirty="0" err="1">
              <a:solidFill>
                <a:srgbClr val="000000">
                  <a:hueOff val="0"/>
                  <a:satOff val="0"/>
                  <a:lumOff val="0"/>
                  <a:alphaOff val="0"/>
                </a:srgbClr>
              </a:solidFill>
              <a:latin typeface="Arial"/>
              <a:ea typeface="+mn-ea"/>
              <a:cs typeface="+mn-cs"/>
            </a:rPr>
            <a:t>minh</a:t>
          </a:r>
          <a:r>
            <a:rPr lang="en-US" dirty="0">
              <a:solidFill>
                <a:srgbClr val="000000">
                  <a:hueOff val="0"/>
                  <a:satOff val="0"/>
                  <a:lumOff val="0"/>
                  <a:alphaOff val="0"/>
                </a:srgbClr>
              </a:solidFill>
              <a:latin typeface="Arial"/>
              <a:ea typeface="+mn-ea"/>
              <a:cs typeface="+mn-cs"/>
            </a:rPr>
            <a:t> </a:t>
          </a:r>
          <a:r>
            <a:rPr lang="en-US" dirty="0" err="1">
              <a:solidFill>
                <a:srgbClr val="000000">
                  <a:hueOff val="0"/>
                  <a:satOff val="0"/>
                  <a:lumOff val="0"/>
                  <a:alphaOff val="0"/>
                </a:srgbClr>
              </a:solidFill>
              <a:latin typeface="Arial"/>
              <a:ea typeface="+mn-ea"/>
              <a:cs typeface="+mn-cs"/>
            </a:rPr>
            <a:t>dữ</a:t>
          </a:r>
          <a:r>
            <a:rPr lang="en-US" dirty="0">
              <a:solidFill>
                <a:srgbClr val="000000">
                  <a:hueOff val="0"/>
                  <a:satOff val="0"/>
                  <a:lumOff val="0"/>
                  <a:alphaOff val="0"/>
                </a:srgbClr>
              </a:solidFill>
              <a:latin typeface="Arial"/>
              <a:ea typeface="+mn-ea"/>
              <a:cs typeface="+mn-cs"/>
            </a:rPr>
            <a:t> </a:t>
          </a:r>
          <a:r>
            <a:rPr lang="en-US" dirty="0" err="1">
              <a:solidFill>
                <a:srgbClr val="000000">
                  <a:hueOff val="0"/>
                  <a:satOff val="0"/>
                  <a:lumOff val="0"/>
                  <a:alphaOff val="0"/>
                </a:srgbClr>
              </a:solidFill>
              <a:latin typeface="Arial"/>
              <a:ea typeface="+mn-ea"/>
              <a:cs typeface="+mn-cs"/>
            </a:rPr>
            <a:t>liệu</a:t>
          </a:r>
          <a:endParaRPr lang="en-US" dirty="0">
            <a:solidFill>
              <a:srgbClr val="000000">
                <a:hueOff val="0"/>
                <a:satOff val="0"/>
                <a:lumOff val="0"/>
                <a:alphaOff val="0"/>
              </a:srgbClr>
            </a:solidFill>
            <a:latin typeface="Arial"/>
            <a:ea typeface="+mn-ea"/>
            <a:cs typeface="+mn-cs"/>
          </a:endParaRPr>
        </a:p>
      </dgm:t>
    </dgm:pt>
    <dgm:pt modelId="{F7A565F7-A964-4BA8-9301-87B7C080D005}" type="parTrans" cxnId="{BDB022A1-9A56-4B54-AA4D-E0ACE534557A}">
      <dgm:prSet/>
      <dgm:spPr/>
      <dgm:t>
        <a:bodyPr/>
        <a:lstStyle/>
        <a:p>
          <a:endParaRPr lang="en-US"/>
        </a:p>
      </dgm:t>
    </dgm:pt>
    <dgm:pt modelId="{78DA2E1F-1A88-4DB7-BE89-E43DA65134DF}" type="sibTrans" cxnId="{BDB022A1-9A56-4B54-AA4D-E0ACE534557A}">
      <dgm:prSet/>
      <dgm:spPr/>
      <dgm:t>
        <a:bodyPr/>
        <a:lstStyle/>
        <a:p>
          <a:endParaRPr lang="en-US"/>
        </a:p>
      </dgm:t>
    </dgm:pt>
    <dgm:pt modelId="{4A7B36B3-653C-4EC7-A78F-4ABDB96F8B74}">
      <dgm:prSet phldrT="[Text]"/>
      <dgm:spPr>
        <a:xfrm>
          <a:off x="3874432" y="1175173"/>
          <a:ext cx="2737877" cy="2258176"/>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Arial"/>
              <a:ea typeface="+mn-ea"/>
              <a:cs typeface="+mn-cs"/>
            </a:rPr>
            <a:t>Xác định lượng năng lượng tiết kiệm được</a:t>
          </a:r>
        </a:p>
      </dgm:t>
    </dgm:pt>
    <dgm:pt modelId="{3016AE52-EB4E-45A4-BF09-A256A2924438}" type="parTrans" cxnId="{1DC87C32-71D2-4C7A-B1D7-1761DFA91752}">
      <dgm:prSet/>
      <dgm:spPr/>
      <dgm:t>
        <a:bodyPr/>
        <a:lstStyle/>
        <a:p>
          <a:endParaRPr lang="en-US"/>
        </a:p>
      </dgm:t>
    </dgm:pt>
    <dgm:pt modelId="{1DD0D61A-FD4B-49E7-AF71-5ADE1B13EB0E}" type="sibTrans" cxnId="{1DC87C32-71D2-4C7A-B1D7-1761DFA91752}">
      <dgm:prSet/>
      <dgm:spPr/>
      <dgm:t>
        <a:bodyPr/>
        <a:lstStyle/>
        <a:p>
          <a:endParaRPr lang="en-US"/>
        </a:p>
      </dgm:t>
    </dgm:pt>
    <dgm:pt modelId="{7B3265DB-3454-4978-990A-A06F250EE0A5}">
      <dgm:prSet phldrT="[Text]"/>
      <dgm:spPr>
        <a:xfrm>
          <a:off x="463352" y="1175173"/>
          <a:ext cx="2737877" cy="2258176"/>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ln>
        <a:effectLst/>
      </dgm:spPr>
      <dgm:t>
        <a:bodyPr/>
        <a:lstStyle/>
        <a:p>
          <a:pPr>
            <a:buChar char="•"/>
          </a:pPr>
          <a:r>
            <a:rPr lang="en-US">
              <a:solidFill>
                <a:srgbClr val="000000">
                  <a:hueOff val="0"/>
                  <a:satOff val="0"/>
                  <a:lumOff val="0"/>
                  <a:alphaOff val="0"/>
                </a:srgbClr>
              </a:solidFill>
              <a:latin typeface="Arial"/>
              <a:ea typeface="+mn-ea"/>
              <a:cs typeface="+mn-cs"/>
            </a:rPr>
            <a:t>Đo lường</a:t>
          </a:r>
        </a:p>
      </dgm:t>
    </dgm:pt>
    <dgm:pt modelId="{382916AE-3EC9-46F3-BD53-18C5DD5F924B}" type="parTrans" cxnId="{BAB7BBBC-3CBE-4514-9FB3-5873CE53AC6E}">
      <dgm:prSet/>
      <dgm:spPr/>
      <dgm:t>
        <a:bodyPr/>
        <a:lstStyle/>
        <a:p>
          <a:endParaRPr lang="en-US"/>
        </a:p>
      </dgm:t>
    </dgm:pt>
    <dgm:pt modelId="{FAB0313D-84D2-46D6-848D-D74238531FE2}" type="sibTrans" cxnId="{BAB7BBBC-3CBE-4514-9FB3-5873CE53AC6E}">
      <dgm:prSet/>
      <dgm:spPr/>
      <dgm:t>
        <a:bodyPr/>
        <a:lstStyle/>
        <a:p>
          <a:endParaRPr lang="en-US"/>
        </a:p>
      </dgm:t>
    </dgm:pt>
    <dgm:pt modelId="{1DE0B06E-EF95-4B68-A984-FEC491B5C6AD}" type="pres">
      <dgm:prSet presAssocID="{56A41EBF-140A-4987-BBF7-C45129C0C8AD}" presName="Name0" presStyleCnt="0">
        <dgm:presLayoutVars>
          <dgm:dir/>
          <dgm:animLvl val="lvl"/>
          <dgm:resizeHandles val="exact"/>
        </dgm:presLayoutVars>
      </dgm:prSet>
      <dgm:spPr/>
    </dgm:pt>
    <dgm:pt modelId="{2E9433ED-42A3-4B97-800A-FB87A0C14B4E}" type="pres">
      <dgm:prSet presAssocID="{56A41EBF-140A-4987-BBF7-C45129C0C8AD}" presName="tSp" presStyleCnt="0"/>
      <dgm:spPr/>
    </dgm:pt>
    <dgm:pt modelId="{54593C03-F2ED-4464-BBC8-B90B9528C49A}" type="pres">
      <dgm:prSet presAssocID="{56A41EBF-140A-4987-BBF7-C45129C0C8AD}" presName="bSp" presStyleCnt="0"/>
      <dgm:spPr/>
    </dgm:pt>
    <dgm:pt modelId="{78AAD9D1-7750-47D5-8974-BBCCDFCEE5BD}" type="pres">
      <dgm:prSet presAssocID="{56A41EBF-140A-4987-BBF7-C45129C0C8AD}" presName="process" presStyleCnt="0"/>
      <dgm:spPr/>
    </dgm:pt>
    <dgm:pt modelId="{340F2D3A-D3D5-4962-85EE-FAC60C5D866E}" type="pres">
      <dgm:prSet presAssocID="{CB0248E0-AE8E-4513-8718-DABF29D13A45}" presName="composite1" presStyleCnt="0"/>
      <dgm:spPr/>
    </dgm:pt>
    <dgm:pt modelId="{9BA0DD07-64DB-41A2-BCD4-4082255AB944}" type="pres">
      <dgm:prSet presAssocID="{CB0248E0-AE8E-4513-8718-DABF29D13A45}" presName="dummyNode1" presStyleLbl="node1" presStyleIdx="0" presStyleCnt="2"/>
      <dgm:spPr/>
    </dgm:pt>
    <dgm:pt modelId="{C74A578C-0A9B-464E-9BE3-F384720A6927}" type="pres">
      <dgm:prSet presAssocID="{CB0248E0-AE8E-4513-8718-DABF29D13A45}" presName="childNode1" presStyleLbl="bgAcc1" presStyleIdx="0" presStyleCnt="2">
        <dgm:presLayoutVars>
          <dgm:bulletEnabled val="1"/>
        </dgm:presLayoutVars>
      </dgm:prSet>
      <dgm:spPr/>
    </dgm:pt>
    <dgm:pt modelId="{3CC86B3B-1D45-4BC3-88CD-AA2B614D961A}" type="pres">
      <dgm:prSet presAssocID="{CB0248E0-AE8E-4513-8718-DABF29D13A45}" presName="childNode1tx" presStyleLbl="bgAcc1" presStyleIdx="0" presStyleCnt="2">
        <dgm:presLayoutVars>
          <dgm:bulletEnabled val="1"/>
        </dgm:presLayoutVars>
      </dgm:prSet>
      <dgm:spPr/>
    </dgm:pt>
    <dgm:pt modelId="{ED29A0DD-DE21-4C1C-BDCA-B64758360670}" type="pres">
      <dgm:prSet presAssocID="{CB0248E0-AE8E-4513-8718-DABF29D13A45}" presName="parentNode1" presStyleLbl="node1" presStyleIdx="0" presStyleCnt="2">
        <dgm:presLayoutVars>
          <dgm:chMax val="1"/>
          <dgm:bulletEnabled val="1"/>
        </dgm:presLayoutVars>
      </dgm:prSet>
      <dgm:spPr/>
    </dgm:pt>
    <dgm:pt modelId="{C891DE06-CD70-43BC-9B11-99B046E5F8FE}" type="pres">
      <dgm:prSet presAssocID="{CB0248E0-AE8E-4513-8718-DABF29D13A45}" presName="connSite1" presStyleCnt="0"/>
      <dgm:spPr/>
    </dgm:pt>
    <dgm:pt modelId="{736AD1C4-EBD2-4D7D-A560-61727EA4688A}" type="pres">
      <dgm:prSet presAssocID="{BFD9B9B6-6253-4DA2-8DF4-39064529317D}" presName="Name9" presStyleLbl="sibTrans2D1" presStyleIdx="0" presStyleCnt="1"/>
      <dgm:spPr/>
    </dgm:pt>
    <dgm:pt modelId="{F9E0B8B2-2F93-460F-9C06-E9E9568207A1}" type="pres">
      <dgm:prSet presAssocID="{F1D6079C-A149-456C-8764-E31A7B2B92BF}" presName="composite2" presStyleCnt="0"/>
      <dgm:spPr/>
    </dgm:pt>
    <dgm:pt modelId="{0EA820A8-18C4-4A0B-873E-E00AF3EDE56C}" type="pres">
      <dgm:prSet presAssocID="{F1D6079C-A149-456C-8764-E31A7B2B92BF}" presName="dummyNode2" presStyleLbl="node1" presStyleIdx="0" presStyleCnt="2"/>
      <dgm:spPr/>
    </dgm:pt>
    <dgm:pt modelId="{ADDE4922-A0EF-46D2-AACF-C49D8A082D39}" type="pres">
      <dgm:prSet presAssocID="{F1D6079C-A149-456C-8764-E31A7B2B92BF}" presName="childNode2" presStyleLbl="bgAcc1" presStyleIdx="1" presStyleCnt="2">
        <dgm:presLayoutVars>
          <dgm:bulletEnabled val="1"/>
        </dgm:presLayoutVars>
      </dgm:prSet>
      <dgm:spPr/>
    </dgm:pt>
    <dgm:pt modelId="{7BA203A4-2084-453D-9C8E-C33467726DED}" type="pres">
      <dgm:prSet presAssocID="{F1D6079C-A149-456C-8764-E31A7B2B92BF}" presName="childNode2tx" presStyleLbl="bgAcc1" presStyleIdx="1" presStyleCnt="2">
        <dgm:presLayoutVars>
          <dgm:bulletEnabled val="1"/>
        </dgm:presLayoutVars>
      </dgm:prSet>
      <dgm:spPr/>
    </dgm:pt>
    <dgm:pt modelId="{1BD6A29C-33D3-415E-9B56-125C5AB74F5A}" type="pres">
      <dgm:prSet presAssocID="{F1D6079C-A149-456C-8764-E31A7B2B92BF}" presName="parentNode2" presStyleLbl="node1" presStyleIdx="1" presStyleCnt="2">
        <dgm:presLayoutVars>
          <dgm:chMax val="0"/>
          <dgm:bulletEnabled val="1"/>
        </dgm:presLayoutVars>
      </dgm:prSet>
      <dgm:spPr/>
    </dgm:pt>
    <dgm:pt modelId="{B6BE28E5-99DD-41A2-B9F7-C6760EDAF854}" type="pres">
      <dgm:prSet presAssocID="{F1D6079C-A149-456C-8764-E31A7B2B92BF}" presName="connSite2" presStyleCnt="0"/>
      <dgm:spPr/>
    </dgm:pt>
  </dgm:ptLst>
  <dgm:cxnLst>
    <dgm:cxn modelId="{68E4640D-48F2-4834-AA89-35CF4DE45657}" type="presOf" srcId="{605E8A74-2BEA-45F1-A6BD-0FD7F69D1C6D}" destId="{C74A578C-0A9B-464E-9BE3-F384720A6927}" srcOrd="0" destOrd="0" presId="urn:microsoft.com/office/officeart/2005/8/layout/hProcess4"/>
    <dgm:cxn modelId="{CA18360E-53BA-4BAB-9252-13B05DD7EA05}" type="presOf" srcId="{F1D6079C-A149-456C-8764-E31A7B2B92BF}" destId="{1BD6A29C-33D3-415E-9B56-125C5AB74F5A}" srcOrd="0" destOrd="0" presId="urn:microsoft.com/office/officeart/2005/8/layout/hProcess4"/>
    <dgm:cxn modelId="{1AB9FB29-E01D-48B2-9AC6-EC3C0B87374B}" type="presOf" srcId="{4A7B36B3-653C-4EC7-A78F-4ABDB96F8B74}" destId="{ADDE4922-A0EF-46D2-AACF-C49D8A082D39}" srcOrd="0" destOrd="1" presId="urn:microsoft.com/office/officeart/2005/8/layout/hProcess4"/>
    <dgm:cxn modelId="{1DC87C32-71D2-4C7A-B1D7-1761DFA91752}" srcId="{F1D6079C-A149-456C-8764-E31A7B2B92BF}" destId="{4A7B36B3-653C-4EC7-A78F-4ABDB96F8B74}" srcOrd="1" destOrd="0" parTransId="{3016AE52-EB4E-45A4-BF09-A256A2924438}" sibTransId="{1DD0D61A-FD4B-49E7-AF71-5ADE1B13EB0E}"/>
    <dgm:cxn modelId="{CDC11F3C-CF38-415D-BE82-65A44545DB36}" type="presOf" srcId="{605E8A74-2BEA-45F1-A6BD-0FD7F69D1C6D}" destId="{3CC86B3B-1D45-4BC3-88CD-AA2B614D961A}" srcOrd="1" destOrd="0" presId="urn:microsoft.com/office/officeart/2005/8/layout/hProcess4"/>
    <dgm:cxn modelId="{EBD3D663-B71F-48CF-915E-B082047418BB}" type="presOf" srcId="{CB0248E0-AE8E-4513-8718-DABF29D13A45}" destId="{ED29A0DD-DE21-4C1C-BDCA-B64758360670}" srcOrd="0" destOrd="0" presId="urn:microsoft.com/office/officeart/2005/8/layout/hProcess4"/>
    <dgm:cxn modelId="{0383234B-0D45-4337-B3FD-91D60E0D8552}" type="presOf" srcId="{A1BCBFEA-6430-4384-A8B0-6E383D3D379F}" destId="{7BA203A4-2084-453D-9C8E-C33467726DED}" srcOrd="1" destOrd="0" presId="urn:microsoft.com/office/officeart/2005/8/layout/hProcess4"/>
    <dgm:cxn modelId="{95A7A46F-2737-41EC-9927-9129CE8171C8}" srcId="{56A41EBF-140A-4987-BBF7-C45129C0C8AD}" destId="{F1D6079C-A149-456C-8764-E31A7B2B92BF}" srcOrd="1" destOrd="0" parTransId="{B7C77F4F-7700-4D59-B3CD-967F1813243C}" sibTransId="{94AB5FC1-840F-4EB0-A935-9294ACA83417}"/>
    <dgm:cxn modelId="{686D8D59-F325-4A46-AAF1-BC6EBEF38C56}" type="presOf" srcId="{D14E256C-C5B5-434B-8359-D3676EE80EB5}" destId="{C74A578C-0A9B-464E-9BE3-F384720A6927}" srcOrd="0" destOrd="2" presId="urn:microsoft.com/office/officeart/2005/8/layout/hProcess4"/>
    <dgm:cxn modelId="{427CED86-C041-424A-92B7-9D5FCBFF025B}" srcId="{CB0248E0-AE8E-4513-8718-DABF29D13A45}" destId="{605E8A74-2BEA-45F1-A6BD-0FD7F69D1C6D}" srcOrd="0" destOrd="0" parTransId="{A2514277-8EA1-4452-A2F7-0326DA6C74BB}" sibTransId="{21FDCA28-9EFC-490C-99C8-5EEA1DD2A338}"/>
    <dgm:cxn modelId="{87294A89-C628-43D7-BEBE-745D07B24742}" srcId="{CB0248E0-AE8E-4513-8718-DABF29D13A45}" destId="{D14E256C-C5B5-434B-8359-D3676EE80EB5}" srcOrd="2" destOrd="0" parTransId="{343FF1C5-2CB9-4828-8B9C-F51C9BF032D7}" sibTransId="{884350D0-11D7-47B9-AC4A-C5D29325D8C1}"/>
    <dgm:cxn modelId="{20598A94-8E69-4FAD-8720-11452D88B713}" type="presOf" srcId="{4A7B36B3-653C-4EC7-A78F-4ABDB96F8B74}" destId="{7BA203A4-2084-453D-9C8E-C33467726DED}" srcOrd="1" destOrd="1" presId="urn:microsoft.com/office/officeart/2005/8/layout/hProcess4"/>
    <dgm:cxn modelId="{BDB022A1-9A56-4B54-AA4D-E0ACE534557A}" srcId="{F1D6079C-A149-456C-8764-E31A7B2B92BF}" destId="{A1BCBFEA-6430-4384-A8B0-6E383D3D379F}" srcOrd="0" destOrd="0" parTransId="{F7A565F7-A964-4BA8-9301-87B7C080D005}" sibTransId="{78DA2E1F-1A88-4DB7-BE89-E43DA65134DF}"/>
    <dgm:cxn modelId="{539796AB-CE1E-4700-9E45-263432A64068}" type="presOf" srcId="{A1BCBFEA-6430-4384-A8B0-6E383D3D379F}" destId="{ADDE4922-A0EF-46D2-AACF-C49D8A082D39}" srcOrd="0" destOrd="0" presId="urn:microsoft.com/office/officeart/2005/8/layout/hProcess4"/>
    <dgm:cxn modelId="{6D0A85AD-4F5D-4790-B96A-344E5F19B298}" type="presOf" srcId="{7B3265DB-3454-4978-990A-A06F250EE0A5}" destId="{C74A578C-0A9B-464E-9BE3-F384720A6927}" srcOrd="0" destOrd="1" presId="urn:microsoft.com/office/officeart/2005/8/layout/hProcess4"/>
    <dgm:cxn modelId="{CA47DBBA-688A-4463-8ECD-93ED9C6B036B}" type="presOf" srcId="{D14E256C-C5B5-434B-8359-D3676EE80EB5}" destId="{3CC86B3B-1D45-4BC3-88CD-AA2B614D961A}" srcOrd="1" destOrd="2" presId="urn:microsoft.com/office/officeart/2005/8/layout/hProcess4"/>
    <dgm:cxn modelId="{BAB7BBBC-3CBE-4514-9FB3-5873CE53AC6E}" srcId="{CB0248E0-AE8E-4513-8718-DABF29D13A45}" destId="{7B3265DB-3454-4978-990A-A06F250EE0A5}" srcOrd="1" destOrd="0" parTransId="{382916AE-3EC9-46F3-BD53-18C5DD5F924B}" sibTransId="{FAB0313D-84D2-46D6-848D-D74238531FE2}"/>
    <dgm:cxn modelId="{8A3060CD-D040-456A-9986-42B62533E689}" type="presOf" srcId="{56A41EBF-140A-4987-BBF7-C45129C0C8AD}" destId="{1DE0B06E-EF95-4B68-A984-FEC491B5C6AD}" srcOrd="0" destOrd="0" presId="urn:microsoft.com/office/officeart/2005/8/layout/hProcess4"/>
    <dgm:cxn modelId="{AFC266D7-FF2D-4994-9E80-ED544DF8CB78}" srcId="{56A41EBF-140A-4987-BBF7-C45129C0C8AD}" destId="{CB0248E0-AE8E-4513-8718-DABF29D13A45}" srcOrd="0" destOrd="0" parTransId="{DB8B268A-73E4-40F0-95E6-6CD839910C0E}" sibTransId="{BFD9B9B6-6253-4DA2-8DF4-39064529317D}"/>
    <dgm:cxn modelId="{87BDC9E6-CB0C-4EA9-9E93-F937E48972AE}" type="presOf" srcId="{BFD9B9B6-6253-4DA2-8DF4-39064529317D}" destId="{736AD1C4-EBD2-4D7D-A560-61727EA4688A}" srcOrd="0" destOrd="0" presId="urn:microsoft.com/office/officeart/2005/8/layout/hProcess4"/>
    <dgm:cxn modelId="{C3F4A6F5-EAB9-4B69-A1AF-A901A6023509}" type="presOf" srcId="{7B3265DB-3454-4978-990A-A06F250EE0A5}" destId="{3CC86B3B-1D45-4BC3-88CD-AA2B614D961A}" srcOrd="1" destOrd="1" presId="urn:microsoft.com/office/officeart/2005/8/layout/hProcess4"/>
    <dgm:cxn modelId="{2C06236A-7998-4ED6-BAD5-887F77CFA0FA}" type="presParOf" srcId="{1DE0B06E-EF95-4B68-A984-FEC491B5C6AD}" destId="{2E9433ED-42A3-4B97-800A-FB87A0C14B4E}" srcOrd="0" destOrd="0" presId="urn:microsoft.com/office/officeart/2005/8/layout/hProcess4"/>
    <dgm:cxn modelId="{9064B2DF-B0C1-4C91-ADF5-4B001CBCCDA8}" type="presParOf" srcId="{1DE0B06E-EF95-4B68-A984-FEC491B5C6AD}" destId="{54593C03-F2ED-4464-BBC8-B90B9528C49A}" srcOrd="1" destOrd="0" presId="urn:microsoft.com/office/officeart/2005/8/layout/hProcess4"/>
    <dgm:cxn modelId="{2C800702-050C-40B6-AE6B-B9619A4E42A3}" type="presParOf" srcId="{1DE0B06E-EF95-4B68-A984-FEC491B5C6AD}" destId="{78AAD9D1-7750-47D5-8974-BBCCDFCEE5BD}" srcOrd="2" destOrd="0" presId="urn:microsoft.com/office/officeart/2005/8/layout/hProcess4"/>
    <dgm:cxn modelId="{8AC765E8-451D-4797-85BA-67E9A8507E6F}" type="presParOf" srcId="{78AAD9D1-7750-47D5-8974-BBCCDFCEE5BD}" destId="{340F2D3A-D3D5-4962-85EE-FAC60C5D866E}" srcOrd="0" destOrd="0" presId="urn:microsoft.com/office/officeart/2005/8/layout/hProcess4"/>
    <dgm:cxn modelId="{4CA3B2C5-4263-4398-BDA6-313B3B6743A3}" type="presParOf" srcId="{340F2D3A-D3D5-4962-85EE-FAC60C5D866E}" destId="{9BA0DD07-64DB-41A2-BCD4-4082255AB944}" srcOrd="0" destOrd="0" presId="urn:microsoft.com/office/officeart/2005/8/layout/hProcess4"/>
    <dgm:cxn modelId="{A426B927-B869-4735-B82F-5BF89CEC611C}" type="presParOf" srcId="{340F2D3A-D3D5-4962-85EE-FAC60C5D866E}" destId="{C74A578C-0A9B-464E-9BE3-F384720A6927}" srcOrd="1" destOrd="0" presId="urn:microsoft.com/office/officeart/2005/8/layout/hProcess4"/>
    <dgm:cxn modelId="{B95040E7-F09F-42D7-92A3-4797D79CC2F1}" type="presParOf" srcId="{340F2D3A-D3D5-4962-85EE-FAC60C5D866E}" destId="{3CC86B3B-1D45-4BC3-88CD-AA2B614D961A}" srcOrd="2" destOrd="0" presId="urn:microsoft.com/office/officeart/2005/8/layout/hProcess4"/>
    <dgm:cxn modelId="{3A6956FE-F1C4-43DE-84A2-D038DBF22DCC}" type="presParOf" srcId="{340F2D3A-D3D5-4962-85EE-FAC60C5D866E}" destId="{ED29A0DD-DE21-4C1C-BDCA-B64758360670}" srcOrd="3" destOrd="0" presId="urn:microsoft.com/office/officeart/2005/8/layout/hProcess4"/>
    <dgm:cxn modelId="{9D051532-988F-4CC4-9BD0-17936E6970BB}" type="presParOf" srcId="{340F2D3A-D3D5-4962-85EE-FAC60C5D866E}" destId="{C891DE06-CD70-43BC-9B11-99B046E5F8FE}" srcOrd="4" destOrd="0" presId="urn:microsoft.com/office/officeart/2005/8/layout/hProcess4"/>
    <dgm:cxn modelId="{6752F5D7-BA48-40FC-9058-BAB869226134}" type="presParOf" srcId="{78AAD9D1-7750-47D5-8974-BBCCDFCEE5BD}" destId="{736AD1C4-EBD2-4D7D-A560-61727EA4688A}" srcOrd="1" destOrd="0" presId="urn:microsoft.com/office/officeart/2005/8/layout/hProcess4"/>
    <dgm:cxn modelId="{08B26029-4B99-4A4E-B281-E3A9869D47A7}" type="presParOf" srcId="{78AAD9D1-7750-47D5-8974-BBCCDFCEE5BD}" destId="{F9E0B8B2-2F93-460F-9C06-E9E9568207A1}" srcOrd="2" destOrd="0" presId="urn:microsoft.com/office/officeart/2005/8/layout/hProcess4"/>
    <dgm:cxn modelId="{C120113A-E2E0-4848-A9EC-B8489CC53FCD}" type="presParOf" srcId="{F9E0B8B2-2F93-460F-9C06-E9E9568207A1}" destId="{0EA820A8-18C4-4A0B-873E-E00AF3EDE56C}" srcOrd="0" destOrd="0" presId="urn:microsoft.com/office/officeart/2005/8/layout/hProcess4"/>
    <dgm:cxn modelId="{C3A4D691-E6D4-4ABF-A0E1-9A42548273B4}" type="presParOf" srcId="{F9E0B8B2-2F93-460F-9C06-E9E9568207A1}" destId="{ADDE4922-A0EF-46D2-AACF-C49D8A082D39}" srcOrd="1" destOrd="0" presId="urn:microsoft.com/office/officeart/2005/8/layout/hProcess4"/>
    <dgm:cxn modelId="{E35C95CB-470B-4610-AF00-608EA113B96D}" type="presParOf" srcId="{F9E0B8B2-2F93-460F-9C06-E9E9568207A1}" destId="{7BA203A4-2084-453D-9C8E-C33467726DED}" srcOrd="2" destOrd="0" presId="urn:microsoft.com/office/officeart/2005/8/layout/hProcess4"/>
    <dgm:cxn modelId="{3F10D6BF-C46D-4E41-B148-E04DB4FC6168}" type="presParOf" srcId="{F9E0B8B2-2F93-460F-9C06-E9E9568207A1}" destId="{1BD6A29C-33D3-415E-9B56-125C5AB74F5A}" srcOrd="3" destOrd="0" presId="urn:microsoft.com/office/officeart/2005/8/layout/hProcess4"/>
    <dgm:cxn modelId="{4D8ED541-9271-4447-B924-B8D25B8769B2}" type="presParOf" srcId="{F9E0B8B2-2F93-460F-9C06-E9E9568207A1}" destId="{B6BE28E5-99DD-41A2-B9F7-C6760EDAF854}"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BECE3B-E0B2-4143-8716-54DBAAB7C93C}"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5879DF25-81D9-4BFB-826B-D0583EA3F535}">
      <dgm:prSet custT="1"/>
      <dgm:spPr>
        <a:xfrm>
          <a:off x="114738" y="352600"/>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1.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Tăng</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năng</a:t>
          </a:r>
          <a:r>
            <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lương</a:t>
          </a:r>
          <a:endParaRPr lang="en-US" sz="20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Hiểu</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rõ</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thực</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tế</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chỉnh</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vận</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phù</a:t>
          </a:r>
          <a:r>
            <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hợp</a:t>
          </a:r>
          <a:endParaRPr lang="en-US" sz="15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Duy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trì</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nâng</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cao</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lâu</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dài</a:t>
          </a:r>
          <a:endPar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Các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chương</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trình</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M&amp;V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tốt</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=&gt;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cao</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hơn</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bền</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vững</a:t>
          </a:r>
          <a:r>
            <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hơn</a:t>
          </a:r>
          <a:endParaRPr lang="en-US" sz="15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BCC45DE-4526-42F1-A265-7CE16591FE36}" type="par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304789B9-DFEB-49E4-8402-228ED305101E}" type="sibTrans" cxnId="{B29AFE5F-5F35-48D3-A87F-725C6670C306}">
      <dgm:prSet/>
      <dgm:spPr/>
      <dgm:t>
        <a:bodyPr/>
        <a:lstStyle/>
        <a:p>
          <a:endParaRPr lang="en-US" sz="2000" b="1">
            <a:latin typeface="Cambria" panose="02040503050406030204" pitchFamily="18" charset="0"/>
            <a:ea typeface="Cambria" panose="02040503050406030204" pitchFamily="18" charset="0"/>
          </a:endParaRPr>
        </a:p>
      </dgm:t>
    </dgm:pt>
    <dgm:pt modelId="{8A17058D-8F6E-4416-BDCB-9A1DA32159B9}">
      <dgm:prSet custT="1"/>
      <dgm:spPr>
        <a:xfrm>
          <a:off x="3919311" y="352600"/>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Hỗ</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giảm</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M&amp;V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tạo</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niềm</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tin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ngân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quỹ</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Cho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phép</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triển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mô</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hình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ngoài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bảng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cân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đối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(off-balance-sheet) </a:t>
          </a:r>
        </a:p>
        <a:p>
          <a:pPr algn="l">
            <a:buNone/>
          </a:pP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sở</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bảo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lãnh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dòng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tiền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trả</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nợ</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547546BA-1DE1-498B-8994-FA79BE98A090}" type="par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C88CDC0E-9E46-452D-AD6D-184646083D8F}" type="sibTrans" cxnId="{B7C6354F-B823-47D9-8ADF-765D33D469E7}">
      <dgm:prSet/>
      <dgm:spPr/>
      <dgm:t>
        <a:bodyPr/>
        <a:lstStyle/>
        <a:p>
          <a:endParaRPr lang="en-US" sz="2000" b="1">
            <a:latin typeface="Cambria" panose="02040503050406030204" pitchFamily="18" charset="0"/>
            <a:ea typeface="Cambria" panose="02040503050406030204" pitchFamily="18" charset="0"/>
          </a:endParaRPr>
        </a:p>
      </dgm:t>
    </dgm:pt>
    <dgm:pt modelId="{75B5F1E6-6939-4F8D-A23B-F0C8E0CFFC28}">
      <dgm:prSet custT="1"/>
      <dgm:spPr>
        <a:xfrm>
          <a:off x="7723884" y="352600"/>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Thúc đẩy kỹ thuật thiết kế tốt hơn</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kế M&amp;V yêu cầu hiểu rõ hệ thống =&gt; góp phần nâng cao chất lượng thiết kế</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Gắn kết giữa hiệu quả kỹ thuật &amp; vận hành thực tế</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8D905113-9C6F-4F63-A404-BC7EF30E6962}" type="par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A6B8C28E-449D-44CC-A35F-CF7B4608A0ED}" type="sibTrans" cxnId="{BBF00F7D-5E0A-4E56-B94C-DF03D2CE1C5B}">
      <dgm:prSet/>
      <dgm:spPr/>
      <dgm:t>
        <a:bodyPr/>
        <a:lstStyle/>
        <a:p>
          <a:endParaRPr lang="en-US" sz="2000" b="1">
            <a:latin typeface="Cambria" panose="02040503050406030204" pitchFamily="18" charset="0"/>
            <a:ea typeface="Cambria" panose="02040503050406030204" pitchFamily="18" charset="0"/>
          </a:endParaRPr>
        </a:p>
      </dgm:t>
    </dgm:pt>
    <dgm:pt modelId="{9A8E8A3C-6B84-4DDB-8525-1D991908A647}">
      <dgm:prSet custT="1"/>
      <dgm:spPr>
        <a:xfrm>
          <a:off x="4025" y="2773692"/>
          <a:ext cx="3680128"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Chứng minh và bán tín chỉ carbon (emission reduction)</a:t>
          </a:r>
        </a:p>
        <a:p>
          <a:pPr algn="l">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M&amp;V giúp chứng minh lượng CO2 giảm</a:t>
          </a:r>
        </a:p>
        <a:p>
          <a:pPr algn="l">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Là cơ sở để được cấp tín chỉ carbon (CDM, VCS, ETS, Cơ chế 6.2 – 6.4</a:t>
          </a:r>
        </a:p>
      </dgm:t>
    </dgm:pt>
    <dgm:pt modelId="{02ADB69D-46A8-4788-AA08-1CA5B36D0C17}" type="par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E3DD3981-7537-43E2-8668-9498A9BB4D67}" type="sibTrans" cxnId="{B2F0972C-E686-491B-9C0B-AF3D9EA3D649}">
      <dgm:prSet/>
      <dgm:spPr/>
      <dgm:t>
        <a:bodyPr/>
        <a:lstStyle/>
        <a:p>
          <a:endParaRPr lang="en-US" sz="2000" b="1">
            <a:latin typeface="Cambria" panose="02040503050406030204" pitchFamily="18" charset="0"/>
            <a:ea typeface="Cambria" panose="02040503050406030204" pitchFamily="18" charset="0"/>
          </a:endParaRPr>
        </a:p>
      </dgm:t>
    </dgm:pt>
    <dgm:pt modelId="{294424F1-A601-48E2-8B28-1988D7947142}">
      <dgm:prSet custT="1"/>
      <dgm:spPr>
        <a:xfrm>
          <a:off x="4030024" y="2773692"/>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800" b="1">
              <a:solidFill>
                <a:srgbClr val="000000">
                  <a:hueOff val="0"/>
                  <a:satOff val="0"/>
                  <a:lumOff val="0"/>
                  <a:alphaOff val="0"/>
                </a:srgbClr>
              </a:solidFill>
              <a:latin typeface="Cambria" panose="02040503050406030204" pitchFamily="18" charset="0"/>
              <a:ea typeface="Cambria" panose="02040503050406030204" pitchFamily="18" charset="0"/>
              <a:cs typeface="+mn-cs"/>
            </a:rPr>
            <a:t>5. Tăng tính minh bạch &amp; công khai</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Tăng uy tín &amp; sự ủng hộ của công chúng với dự án</a:t>
          </a:r>
        </a:p>
        <a:p>
          <a:pPr algn="l">
            <a:buNone/>
          </a:pPr>
          <a:r>
            <a:rPr lang="en-US" sz="1500">
              <a:solidFill>
                <a:srgbClr val="000000">
                  <a:hueOff val="0"/>
                  <a:satOff val="0"/>
                  <a:lumOff val="0"/>
                  <a:alphaOff val="0"/>
                </a:srgbClr>
              </a:solidFill>
              <a:latin typeface="Cambria" panose="02040503050406030204" pitchFamily="18" charset="0"/>
              <a:ea typeface="Cambria" panose="02040503050406030204" pitchFamily="18" charset="0"/>
              <a:cs typeface="+mn-cs"/>
            </a:rPr>
            <a:t>Hữu ích cho báo cáo PTBV, đạt Tiêu chuẩn Môi trường: LEED, GRI, ISO 50001</a:t>
          </a:r>
        </a:p>
        <a:p>
          <a:pPr algn="ctr">
            <a:buNone/>
          </a:pPr>
          <a:endParaRPr lang="en-US" sz="1800" b="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B42B4632-CADA-4698-8D7F-4E95804F4B4C}" type="par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89D93A-C739-4FE3-B756-07DF46B16E6C}" type="sibTrans" cxnId="{695D23BD-9582-4C68-8FE2-B43199F87C1E}">
      <dgm:prSet/>
      <dgm:spPr/>
      <dgm:t>
        <a:bodyPr/>
        <a:lstStyle/>
        <a:p>
          <a:endParaRPr lang="en-US">
            <a:latin typeface="Cambria" panose="02040503050406030204" pitchFamily="18" charset="0"/>
            <a:ea typeface="Cambria" panose="02040503050406030204" pitchFamily="18" charset="0"/>
          </a:endParaRPr>
        </a:p>
      </dgm:t>
    </dgm:pt>
    <dgm:pt modelId="{48CD54A2-4468-462D-8C80-C6B6880F341F}">
      <dgm:prSet custT="1"/>
      <dgm:spPr>
        <a:xfrm>
          <a:off x="7834597" y="2773692"/>
          <a:ext cx="3458702" cy="2075221"/>
        </a:xfrm>
        <a:prstGeom prst="rect">
          <a:avLst/>
        </a:prstGeom>
        <a:solidFill>
          <a:srgbClr val="FFFFFF">
            <a:hueOff val="0"/>
            <a:satOff val="0"/>
            <a:lumOff val="0"/>
            <a:alphaOff val="0"/>
          </a:srgbClr>
        </a:solidFill>
        <a:ln w="19050" cap="flat" cmpd="sng" algn="ctr">
          <a:solidFill>
            <a:srgbClr val="002060"/>
          </a:solidFill>
          <a:prstDash val="solid"/>
        </a:ln>
        <a:effectLst/>
      </dgm:spPr>
      <dgm:t>
        <a:bodyPr anchor="t"/>
        <a:lstStyle/>
        <a:p>
          <a:pPr algn="ctr">
            <a:buNone/>
          </a:pP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6.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Hỗ</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chiến</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lược</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sách</a:t>
          </a:r>
          <a:endParaRPr lang="en-US" sz="16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l">
            <a:buNone/>
          </a:pP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Công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cụ</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thực</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hiện</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cam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kết</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tế</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về</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BĐKH</a:t>
          </a:r>
        </a:p>
        <a:p>
          <a:pPr algn="l">
            <a:buNone/>
          </a:pP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nhiều</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áp</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để</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quản</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NL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trong</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6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algn="ctr">
            <a:buNone/>
          </a:pPr>
          <a:endParaRPr lang="en-US" sz="1600" b="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442A03-7784-41C5-B570-7BB99B7525E4}" type="parTrans" cxnId="{7995B27D-B478-47F9-9969-68B3A3BFD7D2}">
      <dgm:prSet/>
      <dgm:spPr/>
      <dgm:t>
        <a:bodyPr/>
        <a:lstStyle/>
        <a:p>
          <a:endParaRPr lang="en-US"/>
        </a:p>
      </dgm:t>
    </dgm:pt>
    <dgm:pt modelId="{61C61A10-DEAC-46D5-B9E1-B75809D5B150}" type="sibTrans" cxnId="{7995B27D-B478-47F9-9969-68B3A3BFD7D2}">
      <dgm:prSet/>
      <dgm:spPr/>
      <dgm:t>
        <a:bodyPr/>
        <a:lstStyle/>
        <a:p>
          <a:endParaRPr lang="en-US"/>
        </a:p>
      </dgm:t>
    </dgm:pt>
    <dgm:pt modelId="{95EA7906-BD19-4C5E-87B2-38BB353B9D87}" type="pres">
      <dgm:prSet presAssocID="{5FBECE3B-E0B2-4143-8716-54DBAAB7C93C}" presName="diagram" presStyleCnt="0">
        <dgm:presLayoutVars>
          <dgm:dir/>
          <dgm:resizeHandles val="exact"/>
        </dgm:presLayoutVars>
      </dgm:prSet>
      <dgm:spPr/>
    </dgm:pt>
    <dgm:pt modelId="{205682C3-0D94-4C92-8994-28DB8847E555}" type="pres">
      <dgm:prSet presAssocID="{5879DF25-81D9-4BFB-826B-D0583EA3F535}" presName="node" presStyleLbl="node1" presStyleIdx="0" presStyleCnt="6">
        <dgm:presLayoutVars>
          <dgm:bulletEnabled val="1"/>
        </dgm:presLayoutVars>
      </dgm:prSet>
      <dgm:spPr/>
    </dgm:pt>
    <dgm:pt modelId="{846B78B6-E6D1-4F70-BE7A-AD5528FF4634}" type="pres">
      <dgm:prSet presAssocID="{304789B9-DFEB-49E4-8402-228ED305101E}" presName="sibTrans" presStyleCnt="0"/>
      <dgm:spPr/>
    </dgm:pt>
    <dgm:pt modelId="{9B153B15-D822-4E51-B07F-4EB839189969}" type="pres">
      <dgm:prSet presAssocID="{8A17058D-8F6E-4416-BDCB-9A1DA32159B9}" presName="node" presStyleLbl="node1" presStyleIdx="1" presStyleCnt="6">
        <dgm:presLayoutVars>
          <dgm:bulletEnabled val="1"/>
        </dgm:presLayoutVars>
      </dgm:prSet>
      <dgm:spPr/>
    </dgm:pt>
    <dgm:pt modelId="{79B585D3-9657-41F0-A8A3-F0964DEB5E42}" type="pres">
      <dgm:prSet presAssocID="{C88CDC0E-9E46-452D-AD6D-184646083D8F}" presName="sibTrans" presStyleCnt="0"/>
      <dgm:spPr/>
    </dgm:pt>
    <dgm:pt modelId="{9FCB3000-ACE7-4066-8C88-CE1777543F88}" type="pres">
      <dgm:prSet presAssocID="{75B5F1E6-6939-4F8D-A23B-F0C8E0CFFC28}" presName="node" presStyleLbl="node1" presStyleIdx="2" presStyleCnt="6">
        <dgm:presLayoutVars>
          <dgm:bulletEnabled val="1"/>
        </dgm:presLayoutVars>
      </dgm:prSet>
      <dgm:spPr/>
    </dgm:pt>
    <dgm:pt modelId="{8BE4DE9E-2459-431A-B757-C292BD0D9E40}" type="pres">
      <dgm:prSet presAssocID="{A6B8C28E-449D-44CC-A35F-CF7B4608A0ED}" presName="sibTrans" presStyleCnt="0"/>
      <dgm:spPr/>
    </dgm:pt>
    <dgm:pt modelId="{50738902-AB3A-4854-8913-035570B0177A}" type="pres">
      <dgm:prSet presAssocID="{9A8E8A3C-6B84-4DDB-8525-1D991908A647}" presName="node" presStyleLbl="node1" presStyleIdx="3" presStyleCnt="6" custScaleX="106402">
        <dgm:presLayoutVars>
          <dgm:bulletEnabled val="1"/>
        </dgm:presLayoutVars>
      </dgm:prSet>
      <dgm:spPr/>
    </dgm:pt>
    <dgm:pt modelId="{DA1B6BCB-1A69-452A-8302-6206997E8C20}" type="pres">
      <dgm:prSet presAssocID="{E3DD3981-7537-43E2-8668-9498A9BB4D67}" presName="sibTrans" presStyleCnt="0"/>
      <dgm:spPr/>
    </dgm:pt>
    <dgm:pt modelId="{E1682A26-D29B-4C4C-B9E0-0866522CA283}" type="pres">
      <dgm:prSet presAssocID="{294424F1-A601-48E2-8B28-1988D7947142}" presName="node" presStyleLbl="node1" presStyleIdx="4" presStyleCnt="6">
        <dgm:presLayoutVars>
          <dgm:bulletEnabled val="1"/>
        </dgm:presLayoutVars>
      </dgm:prSet>
      <dgm:spPr/>
    </dgm:pt>
    <dgm:pt modelId="{5F945AA3-68E2-4D97-BE25-3E4DCC0B61EB}" type="pres">
      <dgm:prSet presAssocID="{4889D93A-C739-4FE3-B756-07DF46B16E6C}" presName="sibTrans" presStyleCnt="0"/>
      <dgm:spPr/>
    </dgm:pt>
    <dgm:pt modelId="{BF160FDE-5C62-45B5-8D8E-AA2203A5CAB2}" type="pres">
      <dgm:prSet presAssocID="{48CD54A2-4468-462D-8C80-C6B6880F341F}" presName="node" presStyleLbl="node1" presStyleIdx="5" presStyleCnt="6">
        <dgm:presLayoutVars>
          <dgm:bulletEnabled val="1"/>
        </dgm:presLayoutVars>
      </dgm:prSet>
      <dgm:spPr/>
    </dgm:pt>
  </dgm:ptLst>
  <dgm:cxnLst>
    <dgm:cxn modelId="{B2F0972C-E686-491B-9C0B-AF3D9EA3D649}" srcId="{5FBECE3B-E0B2-4143-8716-54DBAAB7C93C}" destId="{9A8E8A3C-6B84-4DDB-8525-1D991908A647}" srcOrd="3" destOrd="0" parTransId="{02ADB69D-46A8-4788-AA08-1CA5B36D0C17}" sibTransId="{E3DD3981-7537-43E2-8668-9498A9BB4D67}"/>
    <dgm:cxn modelId="{B29AFE5F-5F35-48D3-A87F-725C6670C306}" srcId="{5FBECE3B-E0B2-4143-8716-54DBAAB7C93C}" destId="{5879DF25-81D9-4BFB-826B-D0583EA3F535}" srcOrd="0" destOrd="0" parTransId="{4BCC45DE-4526-42F1-A265-7CE16591FE36}" sibTransId="{304789B9-DFEB-49E4-8402-228ED305101E}"/>
    <dgm:cxn modelId="{778E4D42-72C4-408E-9F7F-70106506B707}" type="presOf" srcId="{5879DF25-81D9-4BFB-826B-D0583EA3F535}" destId="{205682C3-0D94-4C92-8994-28DB8847E555}" srcOrd="0" destOrd="0" presId="urn:microsoft.com/office/officeart/2005/8/layout/default"/>
    <dgm:cxn modelId="{B7C6354F-B823-47D9-8ADF-765D33D469E7}" srcId="{5FBECE3B-E0B2-4143-8716-54DBAAB7C93C}" destId="{8A17058D-8F6E-4416-BDCB-9A1DA32159B9}" srcOrd="1" destOrd="0" parTransId="{547546BA-1DE1-498B-8994-FA79BE98A090}" sibTransId="{C88CDC0E-9E46-452D-AD6D-184646083D8F}"/>
    <dgm:cxn modelId="{BDD5E353-351D-474D-B498-54369A8456A4}" type="presOf" srcId="{5FBECE3B-E0B2-4143-8716-54DBAAB7C93C}" destId="{95EA7906-BD19-4C5E-87B2-38BB353B9D87}" srcOrd="0" destOrd="0" presId="urn:microsoft.com/office/officeart/2005/8/layout/default"/>
    <dgm:cxn modelId="{BBF00F7D-5E0A-4E56-B94C-DF03D2CE1C5B}" srcId="{5FBECE3B-E0B2-4143-8716-54DBAAB7C93C}" destId="{75B5F1E6-6939-4F8D-A23B-F0C8E0CFFC28}" srcOrd="2" destOrd="0" parTransId="{8D905113-9C6F-4F63-A404-BC7EF30E6962}" sibTransId="{A6B8C28E-449D-44CC-A35F-CF7B4608A0ED}"/>
    <dgm:cxn modelId="{7995B27D-B478-47F9-9969-68B3A3BFD7D2}" srcId="{5FBECE3B-E0B2-4143-8716-54DBAAB7C93C}" destId="{48CD54A2-4468-462D-8C80-C6B6880F341F}" srcOrd="5" destOrd="0" parTransId="{20442A03-7784-41C5-B570-7BB99B7525E4}" sibTransId="{61C61A10-DEAC-46D5-B9E1-B75809D5B150}"/>
    <dgm:cxn modelId="{B6C1EF7D-BC01-4B49-BC90-0572AEDB5091}" type="presOf" srcId="{8A17058D-8F6E-4416-BDCB-9A1DA32159B9}" destId="{9B153B15-D822-4E51-B07F-4EB839189969}" srcOrd="0" destOrd="0" presId="urn:microsoft.com/office/officeart/2005/8/layout/default"/>
    <dgm:cxn modelId="{F81DCC82-D983-4581-ABC5-95490E4DC4D3}" type="presOf" srcId="{48CD54A2-4468-462D-8C80-C6B6880F341F}" destId="{BF160FDE-5C62-45B5-8D8E-AA2203A5CAB2}" srcOrd="0" destOrd="0" presId="urn:microsoft.com/office/officeart/2005/8/layout/default"/>
    <dgm:cxn modelId="{95DB0B8B-C3EC-4670-B471-760193681B6A}" type="presOf" srcId="{9A8E8A3C-6B84-4DDB-8525-1D991908A647}" destId="{50738902-AB3A-4854-8913-035570B0177A}" srcOrd="0" destOrd="0" presId="urn:microsoft.com/office/officeart/2005/8/layout/default"/>
    <dgm:cxn modelId="{7806949E-62BB-4207-97A4-954B6162A331}" type="presOf" srcId="{75B5F1E6-6939-4F8D-A23B-F0C8E0CFFC28}" destId="{9FCB3000-ACE7-4066-8C88-CE1777543F88}" srcOrd="0" destOrd="0" presId="urn:microsoft.com/office/officeart/2005/8/layout/default"/>
    <dgm:cxn modelId="{0340DEB3-B47B-44C4-8A20-DAB87733B65C}" type="presOf" srcId="{294424F1-A601-48E2-8B28-1988D7947142}" destId="{E1682A26-D29B-4C4C-B9E0-0866522CA283}" srcOrd="0" destOrd="0" presId="urn:microsoft.com/office/officeart/2005/8/layout/default"/>
    <dgm:cxn modelId="{695D23BD-9582-4C68-8FE2-B43199F87C1E}" srcId="{5FBECE3B-E0B2-4143-8716-54DBAAB7C93C}" destId="{294424F1-A601-48E2-8B28-1988D7947142}" srcOrd="4" destOrd="0" parTransId="{B42B4632-CADA-4698-8D7F-4E95804F4B4C}" sibTransId="{4889D93A-C739-4FE3-B756-07DF46B16E6C}"/>
    <dgm:cxn modelId="{902B22D5-4AA7-4659-9912-3E9622AB6617}" type="presParOf" srcId="{95EA7906-BD19-4C5E-87B2-38BB353B9D87}" destId="{205682C3-0D94-4C92-8994-28DB8847E555}" srcOrd="0" destOrd="0" presId="urn:microsoft.com/office/officeart/2005/8/layout/default"/>
    <dgm:cxn modelId="{183F6529-FA52-4792-BBEE-FC4F15C7B1F7}" type="presParOf" srcId="{95EA7906-BD19-4C5E-87B2-38BB353B9D87}" destId="{846B78B6-E6D1-4F70-BE7A-AD5528FF4634}" srcOrd="1" destOrd="0" presId="urn:microsoft.com/office/officeart/2005/8/layout/default"/>
    <dgm:cxn modelId="{A438A02F-6745-4EDD-A170-CD876F61E592}" type="presParOf" srcId="{95EA7906-BD19-4C5E-87B2-38BB353B9D87}" destId="{9B153B15-D822-4E51-B07F-4EB839189969}" srcOrd="2" destOrd="0" presId="urn:microsoft.com/office/officeart/2005/8/layout/default"/>
    <dgm:cxn modelId="{92B1F2EB-59F0-4663-9555-28AD6311A4E9}" type="presParOf" srcId="{95EA7906-BD19-4C5E-87B2-38BB353B9D87}" destId="{79B585D3-9657-41F0-A8A3-F0964DEB5E42}" srcOrd="3" destOrd="0" presId="urn:microsoft.com/office/officeart/2005/8/layout/default"/>
    <dgm:cxn modelId="{BED8A5EE-13CF-4DE4-874F-04B8632F4259}" type="presParOf" srcId="{95EA7906-BD19-4C5E-87B2-38BB353B9D87}" destId="{9FCB3000-ACE7-4066-8C88-CE1777543F88}" srcOrd="4" destOrd="0" presId="urn:microsoft.com/office/officeart/2005/8/layout/default"/>
    <dgm:cxn modelId="{08455AED-6089-4998-9FBE-75716E9290A1}" type="presParOf" srcId="{95EA7906-BD19-4C5E-87B2-38BB353B9D87}" destId="{8BE4DE9E-2459-431A-B757-C292BD0D9E40}" srcOrd="5" destOrd="0" presId="urn:microsoft.com/office/officeart/2005/8/layout/default"/>
    <dgm:cxn modelId="{B020C06E-854B-4AA4-8833-2FDDC0712B78}" type="presParOf" srcId="{95EA7906-BD19-4C5E-87B2-38BB353B9D87}" destId="{50738902-AB3A-4854-8913-035570B0177A}" srcOrd="6" destOrd="0" presId="urn:microsoft.com/office/officeart/2005/8/layout/default"/>
    <dgm:cxn modelId="{355AEA4D-D217-4004-88A1-1E1A41957031}" type="presParOf" srcId="{95EA7906-BD19-4C5E-87B2-38BB353B9D87}" destId="{DA1B6BCB-1A69-452A-8302-6206997E8C20}" srcOrd="7" destOrd="0" presId="urn:microsoft.com/office/officeart/2005/8/layout/default"/>
    <dgm:cxn modelId="{1A8E3E32-C8AF-4438-A082-938B691FFC31}" type="presParOf" srcId="{95EA7906-BD19-4C5E-87B2-38BB353B9D87}" destId="{E1682A26-D29B-4C4C-B9E0-0866522CA283}" srcOrd="8" destOrd="0" presId="urn:microsoft.com/office/officeart/2005/8/layout/default"/>
    <dgm:cxn modelId="{72A4F7EA-4EDA-40E2-AA18-499A0D95975C}" type="presParOf" srcId="{95EA7906-BD19-4C5E-87B2-38BB353B9D87}" destId="{5F945AA3-68E2-4D97-BE25-3E4DCC0B61EB}" srcOrd="9" destOrd="0" presId="urn:microsoft.com/office/officeart/2005/8/layout/default"/>
    <dgm:cxn modelId="{7ECB0225-0075-40B2-90AA-161CADE000D7}" type="presParOf" srcId="{95EA7906-BD19-4C5E-87B2-38BB353B9D87}" destId="{BF160FDE-5C62-45B5-8D8E-AA2203A5CAB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1279280" y="367330"/>
          <a:ext cx="4036485" cy="1469323"/>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1. CĐT/Chủ công trình</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6739157" y="367330"/>
          <a:ext cx="4036485" cy="1469323"/>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2. Doanh nghiệp ESCO/ NCC dịch vụ</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2"/>
      <dgm:spPr>
        <a:xfrm>
          <a:off x="4600" y="0"/>
          <a:ext cx="4780048" cy="1469323"/>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2">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2"/>
      <dgm:spPr>
        <a:xfrm>
          <a:off x="5464478" y="0"/>
          <a:ext cx="4780048" cy="1469323"/>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2">
        <dgm:presLayoutVars>
          <dgm:bulletEnabled val="1"/>
        </dgm:presLayoutVars>
      </dgm:prSet>
      <dgm:spPr/>
    </dgm:pt>
  </dgm:ptLst>
  <dgm:cxnLst>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53E0D8B4-6456-4000-88D3-330883BEDB21}" type="presOf" srcId="{F95F4A49-E75F-4D81-A7FE-6A692E94114C}" destId="{87E03C07-A1E8-4A10-BC10-2C1F37304B16}"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735BB8AD-4511-4CE6-925B-F14FB02B94F3}">
      <dgm:prSet custT="1"/>
      <dgm:spPr>
        <a:xfrm>
          <a:off x="1287289" y="386622"/>
          <a:ext cx="4061756" cy="1546488"/>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a:solidFill>
                <a:srgbClr val="17406D"/>
              </a:solidFill>
              <a:latin typeface="Cambria" panose="02040503050406030204" pitchFamily="18" charset="0"/>
              <a:ea typeface="Cambria" panose="02040503050406030204" pitchFamily="18" charset="0"/>
              <a:cs typeface="+mn-cs"/>
            </a:rPr>
            <a:t>3. Tổ chức tài chính/ Nhà đầu tư</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BA6C0E63-E2FC-45AD-91BB-B1CDD3F6E387}" type="parTrans" cxnId="{08485E88-FEEF-49C0-B630-274B03ABC38B}">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9203AF07-6EBB-4451-98D1-EA703E17CC38}" type="sibTrans" cxnId="{08485E88-FEEF-49C0-B630-274B03ABC38B}">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C05D2613-14DA-4E3D-BED2-4E45BF76E7AA}">
      <dgm:prSet custT="1"/>
      <dgm:spPr>
        <a:xfrm>
          <a:off x="6781349" y="386622"/>
          <a:ext cx="4061756" cy="1546488"/>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4. Cơ quan nhà nước/ Tổ chức Quốc tế</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D19D099F-1E14-4E00-8C7E-A79A13DD9215}" type="parTrans" cxnId="{6FEA0135-FEC9-46E7-A29C-1681EA6FC3E4}">
      <dgm:prSet/>
      <dgm:spPr/>
      <dgm:t>
        <a:bodyPr/>
        <a:lstStyle/>
        <a:p>
          <a:endParaRPr lang="en-US"/>
        </a:p>
      </dgm:t>
    </dgm:pt>
    <dgm:pt modelId="{72821207-35EC-490A-A75B-D6ED9A51DAE0}" type="sibTrans" cxnId="{6FEA0135-FEC9-46E7-A29C-1681EA6FC3E4}">
      <dgm:prSet/>
      <dgm:spPr/>
      <dgm:t>
        <a:bodyPr/>
        <a:lstStyle/>
        <a:p>
          <a:endParaRPr lang="en-US"/>
        </a:p>
      </dgm:t>
    </dgm:pt>
    <dgm:pt modelId="{4F2D4FBA-8E1E-44E4-B04F-089763DFA39B}" type="pres">
      <dgm:prSet presAssocID="{8BB40915-96C9-42D5-B78B-694FB6B44056}" presName="Name0" presStyleCnt="0">
        <dgm:presLayoutVars>
          <dgm:dir/>
          <dgm:resizeHandles val="exact"/>
        </dgm:presLayoutVars>
      </dgm:prSet>
      <dgm:spPr/>
    </dgm:pt>
    <dgm:pt modelId="{B659AAE9-984B-4764-B7D4-6893FEDC93B1}" type="pres">
      <dgm:prSet presAssocID="{735BB8AD-4511-4CE6-925B-F14FB02B94F3}" presName="composite" presStyleCnt="0"/>
      <dgm:spPr/>
    </dgm:pt>
    <dgm:pt modelId="{B4664415-C8C3-43A5-B03F-4AD4A428614C}" type="pres">
      <dgm:prSet presAssocID="{735BB8AD-4511-4CE6-925B-F14FB02B94F3}" presName="bgChev" presStyleLbl="node1" presStyleIdx="0" presStyleCnt="2"/>
      <dgm:spPr>
        <a:xfrm>
          <a:off x="4629" y="0"/>
          <a:ext cx="4809975" cy="1546488"/>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9CC9E9B9-401E-43FB-A0DC-66B89588566F}" type="pres">
      <dgm:prSet presAssocID="{735BB8AD-4511-4CE6-925B-F14FB02B94F3}" presName="txNode" presStyleLbl="fgAcc1" presStyleIdx="0" presStyleCnt="2">
        <dgm:presLayoutVars>
          <dgm:bulletEnabled val="1"/>
        </dgm:presLayoutVars>
      </dgm:prSet>
      <dgm:spPr/>
    </dgm:pt>
    <dgm:pt modelId="{DC5FEF94-5A41-47E4-9A0D-73D3A4607773}" type="pres">
      <dgm:prSet presAssocID="{9203AF07-6EBB-4451-98D1-EA703E17CC38}" presName="compositeSpace" presStyleCnt="0"/>
      <dgm:spPr/>
    </dgm:pt>
    <dgm:pt modelId="{52DE5358-0A83-470D-8C21-E90BC7B11679}" type="pres">
      <dgm:prSet presAssocID="{C05D2613-14DA-4E3D-BED2-4E45BF76E7AA}" presName="composite" presStyleCnt="0"/>
      <dgm:spPr/>
    </dgm:pt>
    <dgm:pt modelId="{6BAE6CD5-7223-4F4F-AA98-1BEA4CF18264}" type="pres">
      <dgm:prSet presAssocID="{C05D2613-14DA-4E3D-BED2-4E45BF76E7AA}" presName="bgChev" presStyleLbl="node1" presStyleIdx="1" presStyleCnt="2"/>
      <dgm:spPr>
        <a:xfrm>
          <a:off x="5498689" y="0"/>
          <a:ext cx="4809975" cy="1546488"/>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2906B7EB-F1E3-442C-962F-5851ECA8CF24}" type="pres">
      <dgm:prSet presAssocID="{C05D2613-14DA-4E3D-BED2-4E45BF76E7AA}" presName="txNode" presStyleLbl="fgAcc1" presStyleIdx="1" presStyleCnt="2">
        <dgm:presLayoutVars>
          <dgm:bulletEnabled val="1"/>
        </dgm:presLayoutVars>
      </dgm:prSet>
      <dgm:spPr/>
    </dgm:pt>
  </dgm:ptLst>
  <dgm:cxnLst>
    <dgm:cxn modelId="{4391D417-2E1B-4F17-98C6-5FD87ED78676}" type="presOf" srcId="{735BB8AD-4511-4CE6-925B-F14FB02B94F3}" destId="{9CC9E9B9-401E-43FB-A0DC-66B89588566F}" srcOrd="0" destOrd="0" presId="urn:microsoft.com/office/officeart/2005/8/layout/chevronAccent+Icon"/>
    <dgm:cxn modelId="{4F3B7333-C215-4A81-92C2-901AF84924AE}" type="presOf" srcId="{C05D2613-14DA-4E3D-BED2-4E45BF76E7AA}" destId="{2906B7EB-F1E3-442C-962F-5851ECA8CF24}" srcOrd="0" destOrd="0" presId="urn:microsoft.com/office/officeart/2005/8/layout/chevronAccent+Icon"/>
    <dgm:cxn modelId="{6FEA0135-FEC9-46E7-A29C-1681EA6FC3E4}" srcId="{8BB40915-96C9-42D5-B78B-694FB6B44056}" destId="{C05D2613-14DA-4E3D-BED2-4E45BF76E7AA}" srcOrd="1" destOrd="0" parTransId="{D19D099F-1E14-4E00-8C7E-A79A13DD9215}" sibTransId="{72821207-35EC-490A-A75B-D6ED9A51DAE0}"/>
    <dgm:cxn modelId="{264F8875-7392-464C-8F9D-F9EC78317ED0}" type="presOf" srcId="{8BB40915-96C9-42D5-B78B-694FB6B44056}" destId="{4F2D4FBA-8E1E-44E4-B04F-089763DFA39B}" srcOrd="0" destOrd="0" presId="urn:microsoft.com/office/officeart/2005/8/layout/chevronAccent+Icon"/>
    <dgm:cxn modelId="{08485E88-FEEF-49C0-B630-274B03ABC38B}" srcId="{8BB40915-96C9-42D5-B78B-694FB6B44056}" destId="{735BB8AD-4511-4CE6-925B-F14FB02B94F3}" srcOrd="0" destOrd="0" parTransId="{BA6C0E63-E2FC-45AD-91BB-B1CDD3F6E387}" sibTransId="{9203AF07-6EBB-4451-98D1-EA703E17CC38}"/>
    <dgm:cxn modelId="{420B906E-1CE5-4A5D-B7EC-E30CAF3E9181}" type="presParOf" srcId="{4F2D4FBA-8E1E-44E4-B04F-089763DFA39B}" destId="{B659AAE9-984B-4764-B7D4-6893FEDC93B1}" srcOrd="0" destOrd="0" presId="urn:microsoft.com/office/officeart/2005/8/layout/chevronAccent+Icon"/>
    <dgm:cxn modelId="{99DF2072-BF9D-4D35-A781-64554DF41B8E}" type="presParOf" srcId="{B659AAE9-984B-4764-B7D4-6893FEDC93B1}" destId="{B4664415-C8C3-43A5-B03F-4AD4A428614C}" srcOrd="0" destOrd="0" presId="urn:microsoft.com/office/officeart/2005/8/layout/chevronAccent+Icon"/>
    <dgm:cxn modelId="{47F80FCF-C4F8-47E2-9C5C-C58F9E343DFB}" type="presParOf" srcId="{B659AAE9-984B-4764-B7D4-6893FEDC93B1}" destId="{9CC9E9B9-401E-43FB-A0DC-66B89588566F}" srcOrd="1" destOrd="0" presId="urn:microsoft.com/office/officeart/2005/8/layout/chevronAccent+Icon"/>
    <dgm:cxn modelId="{4FE50008-2FCA-45CD-9DD8-1837C14090CB}" type="presParOf" srcId="{4F2D4FBA-8E1E-44E4-B04F-089763DFA39B}" destId="{DC5FEF94-5A41-47E4-9A0D-73D3A4607773}" srcOrd="1" destOrd="0" presId="urn:microsoft.com/office/officeart/2005/8/layout/chevronAccent+Icon"/>
    <dgm:cxn modelId="{D203EA90-7080-4A90-85CF-6AC657C72EEE}" type="presParOf" srcId="{4F2D4FBA-8E1E-44E4-B04F-089763DFA39B}" destId="{52DE5358-0A83-470D-8C21-E90BC7B11679}" srcOrd="2" destOrd="0" presId="urn:microsoft.com/office/officeart/2005/8/layout/chevronAccent+Icon"/>
    <dgm:cxn modelId="{41E7A6DB-BF50-4DEA-ABB7-0172D4E040AB}" type="presParOf" srcId="{52DE5358-0A83-470D-8C21-E90BC7B11679}" destId="{6BAE6CD5-7223-4F4F-AA98-1BEA4CF18264}" srcOrd="0" destOrd="0" presId="urn:microsoft.com/office/officeart/2005/8/layout/chevronAccent+Icon"/>
    <dgm:cxn modelId="{026C929F-9D4F-4E33-B4BD-ACEDB239AC81}" type="presParOf" srcId="{52DE5358-0A83-470D-8C21-E90BC7B11679}" destId="{2906B7EB-F1E3-442C-962F-5851ECA8CF24}"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671FB2A-D134-4F7A-8D18-4BBFCC22627F}"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743D77C0-450B-496E-BB28-5CB9A6AA6CEE}">
      <dgm:prSet custT="1"/>
      <dgm:spPr>
        <a:xfrm>
          <a:off x="1164476" y="225318"/>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Giai đoạn cơ sở(baseline period)</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Khoảng thời gian cụ thể được dung làm chuẩn đối chiếu để so sánh với giai đoạn báo cáo</a:t>
          </a:r>
        </a:p>
      </dgm:t>
    </dgm:pt>
    <dgm:pt modelId="{52629AD9-9C9B-48A3-9AC4-E870683C5BBC}" type="parTrans" cxnId="{8F7EEF83-0AB4-4048-95D5-0A2EDE34BC1E}">
      <dgm:prSet/>
      <dgm:spPr/>
      <dgm:t>
        <a:bodyPr/>
        <a:lstStyle/>
        <a:p>
          <a:endParaRPr lang="en-US" sz="2000">
            <a:latin typeface="Cambria" panose="02040503050406030204" pitchFamily="18" charset="0"/>
            <a:ea typeface="Cambria" panose="02040503050406030204" pitchFamily="18" charset="0"/>
          </a:endParaRPr>
        </a:p>
      </dgm:t>
    </dgm:pt>
    <dgm:pt modelId="{0285C7A7-81CF-43CE-BAA7-734242E922C4}" type="sibTrans" cxnId="{8F7EEF83-0AB4-4048-95D5-0A2EDE34BC1E}">
      <dgm:prSet/>
      <dgm:spPr/>
      <dgm:t>
        <a:bodyPr/>
        <a:lstStyle/>
        <a:p>
          <a:endParaRPr lang="en-US" sz="2000">
            <a:latin typeface="Cambria" panose="02040503050406030204" pitchFamily="18" charset="0"/>
            <a:ea typeface="Cambria" panose="02040503050406030204" pitchFamily="18" charset="0"/>
          </a:endParaRPr>
        </a:p>
      </dgm:t>
    </dgm:pt>
    <dgm:pt modelId="{4437D199-E49F-4BB0-8A64-4E9F9E07809E}">
      <dgm:prSet custT="1"/>
      <dgm:spPr>
        <a:xfrm>
          <a:off x="5550161" y="225318"/>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Đường cơ sở năng lượng (energy baseline)</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Các chuẩn định lượng đưa ra làm cơ sở cho việc so sánh hiệu quả NL</a:t>
          </a:r>
        </a:p>
      </dgm:t>
    </dgm:pt>
    <dgm:pt modelId="{D1A2DCBE-C040-4DE2-A59F-85BB1AE4CEDA}" type="parTrans" cxnId="{B40DB846-C463-429E-8511-D7F0F5BC0B13}">
      <dgm:prSet/>
      <dgm:spPr/>
      <dgm:t>
        <a:bodyPr/>
        <a:lstStyle/>
        <a:p>
          <a:endParaRPr lang="en-US" sz="2000">
            <a:latin typeface="Cambria" panose="02040503050406030204" pitchFamily="18" charset="0"/>
            <a:ea typeface="Cambria" panose="02040503050406030204" pitchFamily="18" charset="0"/>
          </a:endParaRPr>
        </a:p>
      </dgm:t>
    </dgm:pt>
    <dgm:pt modelId="{749918E7-57C1-43A2-A8CE-FDC30A0CB6BA}" type="sibTrans" cxnId="{B40DB846-C463-429E-8511-D7F0F5BC0B13}">
      <dgm:prSet/>
      <dgm:spPr/>
      <dgm:t>
        <a:bodyPr/>
        <a:lstStyle/>
        <a:p>
          <a:endParaRPr lang="en-US" sz="2000">
            <a:latin typeface="Cambria" panose="02040503050406030204" pitchFamily="18" charset="0"/>
            <a:ea typeface="Cambria" panose="02040503050406030204" pitchFamily="18" charset="0"/>
          </a:endParaRPr>
        </a:p>
      </dgm:t>
    </dgm:pt>
    <dgm:pt modelId="{80276CDA-FFC4-407D-932D-90AF39F38A7E}">
      <dgm:prSet custT="1"/>
      <dgm:spPr>
        <a:xfrm>
          <a:off x="1164476" y="1811179"/>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Hành động cải tiến hiệu quả NL (EPIA)</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Hành động/ biện pháp được thực hiện/ hoạch định nhằm đạt cải tiến hiệu quả NL</a:t>
          </a:r>
        </a:p>
      </dgm:t>
    </dgm:pt>
    <dgm:pt modelId="{8A5BDAEA-5B29-4F0A-8B82-F8E88D5DA70B}" type="parTrans" cxnId="{A17CA46F-6535-4161-AE44-BBF03B8C653E}">
      <dgm:prSet/>
      <dgm:spPr/>
      <dgm:t>
        <a:bodyPr/>
        <a:lstStyle/>
        <a:p>
          <a:endParaRPr lang="en-US" sz="2000">
            <a:latin typeface="Cambria" panose="02040503050406030204" pitchFamily="18" charset="0"/>
            <a:ea typeface="Cambria" panose="02040503050406030204" pitchFamily="18" charset="0"/>
          </a:endParaRPr>
        </a:p>
      </dgm:t>
    </dgm:pt>
    <dgm:pt modelId="{32A017A4-EE16-4B56-9DE5-40B111C20D8A}" type="sibTrans" cxnId="{A17CA46F-6535-4161-AE44-BBF03B8C653E}">
      <dgm:prSet/>
      <dgm:spPr/>
      <dgm:t>
        <a:bodyPr/>
        <a:lstStyle/>
        <a:p>
          <a:endParaRPr lang="en-US" sz="2000">
            <a:latin typeface="Cambria" panose="02040503050406030204" pitchFamily="18" charset="0"/>
            <a:ea typeface="Cambria" panose="02040503050406030204" pitchFamily="18" charset="0"/>
          </a:endParaRPr>
        </a:p>
      </dgm:t>
    </dgm:pt>
    <dgm:pt modelId="{D0E90B84-D44C-4737-9A98-7B9DF58FA296}">
      <dgm:prSet custT="1"/>
      <dgm:spPr>
        <a:xfrm>
          <a:off x="5550161" y="1811179"/>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Tiêu thụ NL (energy consumption)</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Lượng NL được ứng dụng</a:t>
          </a:r>
        </a:p>
      </dgm:t>
    </dgm:pt>
    <dgm:pt modelId="{3DB969E2-6F57-49C5-87BE-A2BDFFF9F76C}" type="parTrans" cxnId="{B5308D50-5293-4675-935F-B47A31CA4160}">
      <dgm:prSet/>
      <dgm:spPr/>
      <dgm:t>
        <a:bodyPr/>
        <a:lstStyle/>
        <a:p>
          <a:endParaRPr lang="en-US" sz="2000">
            <a:latin typeface="Cambria" panose="02040503050406030204" pitchFamily="18" charset="0"/>
            <a:ea typeface="Cambria" panose="02040503050406030204" pitchFamily="18" charset="0"/>
          </a:endParaRPr>
        </a:p>
      </dgm:t>
    </dgm:pt>
    <dgm:pt modelId="{9B3E33C2-1F51-4EDE-B1E1-36530432770A}" type="sibTrans" cxnId="{B5308D50-5293-4675-935F-B47A31CA4160}">
      <dgm:prSet/>
      <dgm:spPr/>
      <dgm:t>
        <a:bodyPr/>
        <a:lstStyle/>
        <a:p>
          <a:endParaRPr lang="en-US" sz="2000">
            <a:latin typeface="Cambria" panose="02040503050406030204" pitchFamily="18" charset="0"/>
            <a:ea typeface="Cambria" panose="02040503050406030204" pitchFamily="18" charset="0"/>
          </a:endParaRPr>
        </a:p>
      </dgm:t>
    </dgm:pt>
    <dgm:pt modelId="{2421FA02-7DA9-4D8E-9A48-FD664C1D0862}">
      <dgm:prSet custT="1"/>
      <dgm:spPr>
        <a:xfrm>
          <a:off x="5550161" y="3397040"/>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Chỉ số Hiệu quả NL (EnPI)</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Giá trị hoặc biện pháp định lượng hiệu quả NL, do tổ chức xác định</a:t>
          </a:r>
        </a:p>
      </dgm:t>
    </dgm:pt>
    <dgm:pt modelId="{A6D6A6A9-5B3D-4D72-8EFD-C44BBCE68197}" type="parTrans" cxnId="{575E3495-70DB-4845-A11C-F270BF87D98F}">
      <dgm:prSet/>
      <dgm:spPr/>
      <dgm:t>
        <a:bodyPr/>
        <a:lstStyle/>
        <a:p>
          <a:endParaRPr lang="en-US" sz="2000">
            <a:latin typeface="Cambria" panose="02040503050406030204" pitchFamily="18" charset="0"/>
            <a:ea typeface="Cambria" panose="02040503050406030204" pitchFamily="18" charset="0"/>
          </a:endParaRPr>
        </a:p>
      </dgm:t>
    </dgm:pt>
    <dgm:pt modelId="{6DBC23D0-D577-4DF9-8EB0-2CF61F2EB1D4}" type="sibTrans" cxnId="{575E3495-70DB-4845-A11C-F270BF87D98F}">
      <dgm:prSet/>
      <dgm:spPr/>
      <dgm:t>
        <a:bodyPr/>
        <a:lstStyle/>
        <a:p>
          <a:endParaRPr lang="en-US" sz="2000">
            <a:latin typeface="Cambria" panose="02040503050406030204" pitchFamily="18" charset="0"/>
            <a:ea typeface="Cambria" panose="02040503050406030204" pitchFamily="18" charset="0"/>
          </a:endParaRPr>
        </a:p>
      </dgm:t>
    </dgm:pt>
    <dgm:pt modelId="{EE476EC5-2128-45B0-A973-287EECE270ED}">
      <dgm:prSet custT="1"/>
      <dgm:spPr>
        <a:xfrm>
          <a:off x="1164476" y="3397040"/>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ln>
        <a:effectLst/>
      </dgm:spPr>
      <dgm:t>
        <a:bodyPr/>
        <a:lstStyle/>
        <a:p>
          <a:pPr>
            <a:buNone/>
          </a:pP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Hiệu quả NL</a:t>
          </a:r>
        </a:p>
        <a:p>
          <a:pPr>
            <a:buNone/>
          </a:pPr>
          <a:r>
            <a:rPr lang="en-US" sz="1600">
              <a:solidFill>
                <a:srgbClr val="000000">
                  <a:hueOff val="0"/>
                  <a:satOff val="0"/>
                  <a:lumOff val="0"/>
                  <a:alphaOff val="0"/>
                </a:srgbClr>
              </a:solidFill>
              <a:latin typeface="Cambria" panose="02040503050406030204" pitchFamily="18" charset="0"/>
              <a:ea typeface="Cambria" panose="02040503050406030204" pitchFamily="18" charset="0"/>
              <a:cs typeface="+mn-cs"/>
            </a:rPr>
            <a:t>Kết quả có thể đo được liên quan đến hiệu suất NL, Sử dụng NL và Tiêu thụ NL</a:t>
          </a:r>
        </a:p>
      </dgm:t>
    </dgm:pt>
    <dgm:pt modelId="{05ABF2FB-13EB-4426-8A0A-693BF5ABC1EB}" type="sibTrans" cxnId="{5200DFE1-CFB4-447F-9223-A0763100759D}">
      <dgm:prSet/>
      <dgm:spPr/>
      <dgm:t>
        <a:bodyPr/>
        <a:lstStyle/>
        <a:p>
          <a:endParaRPr lang="en-US" sz="2000">
            <a:latin typeface="Cambria" panose="02040503050406030204" pitchFamily="18" charset="0"/>
            <a:ea typeface="Cambria" panose="02040503050406030204" pitchFamily="18" charset="0"/>
          </a:endParaRPr>
        </a:p>
      </dgm:t>
    </dgm:pt>
    <dgm:pt modelId="{A24CBF96-E463-45EC-979E-9A93C4431362}" type="parTrans" cxnId="{5200DFE1-CFB4-447F-9223-A0763100759D}">
      <dgm:prSet/>
      <dgm:spPr/>
      <dgm:t>
        <a:bodyPr/>
        <a:lstStyle/>
        <a:p>
          <a:endParaRPr lang="en-US" sz="2000">
            <a:latin typeface="Cambria" panose="02040503050406030204" pitchFamily="18" charset="0"/>
            <a:ea typeface="Cambria" panose="02040503050406030204" pitchFamily="18" charset="0"/>
          </a:endParaRPr>
        </a:p>
      </dgm:t>
    </dgm:pt>
    <dgm:pt modelId="{A658B72F-4827-4518-ABC3-4499B9764232}" type="pres">
      <dgm:prSet presAssocID="{6671FB2A-D134-4F7A-8D18-4BBFCC22627F}" presName="Name0" presStyleCnt="0">
        <dgm:presLayoutVars>
          <dgm:dir/>
          <dgm:resizeHandles val="exact"/>
        </dgm:presLayoutVars>
      </dgm:prSet>
      <dgm:spPr/>
    </dgm:pt>
    <dgm:pt modelId="{B2D80FFB-0FC5-49A0-A99C-8394C7E43E8F}" type="pres">
      <dgm:prSet presAssocID="{743D77C0-450B-496E-BB28-5CB9A6AA6CEE}" presName="composite" presStyleCnt="0"/>
      <dgm:spPr/>
    </dgm:pt>
    <dgm:pt modelId="{3A12AF87-FBC6-423B-A959-DB5DB4707133}" type="pres">
      <dgm:prSet presAssocID="{743D77C0-450B-496E-BB28-5CB9A6AA6CEE}" presName="rect1" presStyleLbl="trAlignAcc1" presStyleIdx="0" presStyleCnt="6">
        <dgm:presLayoutVars>
          <dgm:bulletEnabled val="1"/>
        </dgm:presLayoutVars>
      </dgm:prSet>
      <dgm:spPr/>
    </dgm:pt>
    <dgm:pt modelId="{E0F2D56B-84EF-40C0-B02D-757A428ABEE0}" type="pres">
      <dgm:prSet presAssocID="{743D77C0-450B-496E-BB28-5CB9A6AA6CEE}" presName="rect2" presStyleLbl="fgImgPlace1" presStyleIdx="0" presStyleCnt="6"/>
      <dgm:spPr>
        <a:xfrm>
          <a:off x="996512" y="43357"/>
          <a:ext cx="881811" cy="1322717"/>
        </a:xfrm>
        <a:prstGeom prst="rect">
          <a:avLst/>
        </a:prstGeom>
        <a:solidFill>
          <a:srgbClr val="7CCA62">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EA663C3A-9558-4730-9CC0-F278DECD7241}" type="pres">
      <dgm:prSet presAssocID="{0285C7A7-81CF-43CE-BAA7-734242E922C4}" presName="sibTrans" presStyleCnt="0"/>
      <dgm:spPr/>
    </dgm:pt>
    <dgm:pt modelId="{C1886F3C-C28F-460E-987C-3BFF5488D099}" type="pres">
      <dgm:prSet presAssocID="{4437D199-E49F-4BB0-8A64-4E9F9E07809E}" presName="composite" presStyleCnt="0"/>
      <dgm:spPr/>
    </dgm:pt>
    <dgm:pt modelId="{CE3C7464-BAF5-4973-B313-DA254B84EFBA}" type="pres">
      <dgm:prSet presAssocID="{4437D199-E49F-4BB0-8A64-4E9F9E07809E}" presName="rect1" presStyleLbl="trAlignAcc1" presStyleIdx="1" presStyleCnt="6">
        <dgm:presLayoutVars>
          <dgm:bulletEnabled val="1"/>
        </dgm:presLayoutVars>
      </dgm:prSet>
      <dgm:spPr/>
    </dgm:pt>
    <dgm:pt modelId="{2EFD5F10-CA49-4250-88B7-3202CAE9A78D}" type="pres">
      <dgm:prSet presAssocID="{4437D199-E49F-4BB0-8A64-4E9F9E07809E}" presName="rect2" presStyleLbl="fgImgPlace1" presStyleIdx="1" presStyleCnt="6"/>
      <dgm:spPr>
        <a:xfrm>
          <a:off x="5382197" y="43357"/>
          <a:ext cx="881811" cy="1322717"/>
        </a:xfrm>
        <a:prstGeom prst="rect">
          <a:avLst/>
        </a:prstGeom>
        <a:solidFill>
          <a:srgbClr val="7CCA62">
            <a:tint val="50000"/>
            <a:hueOff val="-355297"/>
            <a:satOff val="-446"/>
            <a:lumOff val="-303"/>
            <a:alphaOff val="0"/>
          </a:srgbClr>
        </a:solidFill>
        <a:ln w="25400" cap="flat" cmpd="sng" algn="ctr">
          <a:solidFill>
            <a:srgbClr val="FFFFFF">
              <a:hueOff val="0"/>
              <a:satOff val="0"/>
              <a:lumOff val="0"/>
              <a:alphaOff val="0"/>
            </a:srgbClr>
          </a:solidFill>
          <a:prstDash val="solid"/>
        </a:ln>
        <a:effectLst/>
      </dgm:spPr>
    </dgm:pt>
    <dgm:pt modelId="{8F9C8B08-5187-4B06-835D-E2AA15EA6B60}" type="pres">
      <dgm:prSet presAssocID="{749918E7-57C1-43A2-A8CE-FDC30A0CB6BA}" presName="sibTrans" presStyleCnt="0"/>
      <dgm:spPr/>
    </dgm:pt>
    <dgm:pt modelId="{AD8187A8-2134-4BCF-B4FD-2DFDDF68E16B}" type="pres">
      <dgm:prSet presAssocID="{80276CDA-FFC4-407D-932D-90AF39F38A7E}" presName="composite" presStyleCnt="0"/>
      <dgm:spPr/>
    </dgm:pt>
    <dgm:pt modelId="{565F3F75-78E7-4F81-ABBD-BD670E8054F7}" type="pres">
      <dgm:prSet presAssocID="{80276CDA-FFC4-407D-932D-90AF39F38A7E}" presName="rect1" presStyleLbl="trAlignAcc1" presStyleIdx="2" presStyleCnt="6">
        <dgm:presLayoutVars>
          <dgm:bulletEnabled val="1"/>
        </dgm:presLayoutVars>
      </dgm:prSet>
      <dgm:spPr/>
    </dgm:pt>
    <dgm:pt modelId="{8AF36B9F-B5D5-414F-8666-226524DCCBEC}" type="pres">
      <dgm:prSet presAssocID="{80276CDA-FFC4-407D-932D-90AF39F38A7E}" presName="rect2" presStyleLbl="fgImgPlace1" presStyleIdx="2" presStyleCnt="6"/>
      <dgm:spPr>
        <a:xfrm>
          <a:off x="996512" y="1629218"/>
          <a:ext cx="881811" cy="1322717"/>
        </a:xfrm>
        <a:prstGeom prst="rect">
          <a:avLst/>
        </a:prstGeom>
        <a:solidFill>
          <a:srgbClr val="7CCA62">
            <a:tint val="50000"/>
            <a:hueOff val="-710595"/>
            <a:satOff val="-892"/>
            <a:lumOff val="-606"/>
            <a:alphaOff val="0"/>
          </a:srgbClr>
        </a:solidFill>
        <a:ln w="25400" cap="flat" cmpd="sng" algn="ctr">
          <a:solidFill>
            <a:srgbClr val="FFFFFF">
              <a:hueOff val="0"/>
              <a:satOff val="0"/>
              <a:lumOff val="0"/>
              <a:alphaOff val="0"/>
            </a:srgbClr>
          </a:solidFill>
          <a:prstDash val="solid"/>
        </a:ln>
        <a:effectLst/>
      </dgm:spPr>
    </dgm:pt>
    <dgm:pt modelId="{A6FF0F63-E9BF-49DE-A9E0-C13E2E6AC142}" type="pres">
      <dgm:prSet presAssocID="{32A017A4-EE16-4B56-9DE5-40B111C20D8A}" presName="sibTrans" presStyleCnt="0"/>
      <dgm:spPr/>
    </dgm:pt>
    <dgm:pt modelId="{966B5E34-380E-4C01-A344-1308EAC8D7B8}" type="pres">
      <dgm:prSet presAssocID="{D0E90B84-D44C-4737-9A98-7B9DF58FA296}" presName="composite" presStyleCnt="0"/>
      <dgm:spPr/>
    </dgm:pt>
    <dgm:pt modelId="{20CD10D7-DF7B-4BFF-9530-5E1645897B40}" type="pres">
      <dgm:prSet presAssocID="{D0E90B84-D44C-4737-9A98-7B9DF58FA296}" presName="rect1" presStyleLbl="trAlignAcc1" presStyleIdx="3" presStyleCnt="6">
        <dgm:presLayoutVars>
          <dgm:bulletEnabled val="1"/>
        </dgm:presLayoutVars>
      </dgm:prSet>
      <dgm:spPr/>
    </dgm:pt>
    <dgm:pt modelId="{F9495464-CABF-47E1-BCC8-D22A7ED881AF}" type="pres">
      <dgm:prSet presAssocID="{D0E90B84-D44C-4737-9A98-7B9DF58FA296}" presName="rect2" presStyleLbl="fgImgPlace1" presStyleIdx="3" presStyleCnt="6"/>
      <dgm:spPr>
        <a:xfrm>
          <a:off x="5382197" y="1629218"/>
          <a:ext cx="881811" cy="1322717"/>
        </a:xfrm>
        <a:prstGeom prst="rect">
          <a:avLst/>
        </a:prstGeom>
        <a:solidFill>
          <a:srgbClr val="7CCA62">
            <a:tint val="50000"/>
            <a:hueOff val="-1065892"/>
            <a:satOff val="-1338"/>
            <a:lumOff val="-910"/>
            <a:alphaOff val="0"/>
          </a:srgbClr>
        </a:solidFill>
        <a:ln w="25400" cap="flat" cmpd="sng" algn="ctr">
          <a:solidFill>
            <a:srgbClr val="FFFFFF">
              <a:hueOff val="0"/>
              <a:satOff val="0"/>
              <a:lumOff val="0"/>
              <a:alphaOff val="0"/>
            </a:srgbClr>
          </a:solidFill>
          <a:prstDash val="solid"/>
        </a:ln>
        <a:effectLst/>
      </dgm:spPr>
    </dgm:pt>
    <dgm:pt modelId="{5BFDE9E0-9508-4D92-9595-643302B939B5}" type="pres">
      <dgm:prSet presAssocID="{9B3E33C2-1F51-4EDE-B1E1-36530432770A}" presName="sibTrans" presStyleCnt="0"/>
      <dgm:spPr/>
    </dgm:pt>
    <dgm:pt modelId="{AB4A4E9F-8354-46F2-BA59-B331760A1B02}" type="pres">
      <dgm:prSet presAssocID="{EE476EC5-2128-45B0-A973-287EECE270ED}" presName="composite" presStyleCnt="0"/>
      <dgm:spPr/>
    </dgm:pt>
    <dgm:pt modelId="{3FCF0B55-00B5-423C-8DE8-D39B7EAF4E21}" type="pres">
      <dgm:prSet presAssocID="{EE476EC5-2128-45B0-A973-287EECE270ED}" presName="rect1" presStyleLbl="trAlignAcc1" presStyleIdx="4" presStyleCnt="6">
        <dgm:presLayoutVars>
          <dgm:bulletEnabled val="1"/>
        </dgm:presLayoutVars>
      </dgm:prSet>
      <dgm:spPr/>
    </dgm:pt>
    <dgm:pt modelId="{F4B87438-879D-4D03-9DB1-2FDDF7DF839B}" type="pres">
      <dgm:prSet presAssocID="{EE476EC5-2128-45B0-A973-287EECE270ED}" presName="rect2" presStyleLbl="fgImgPlace1" presStyleIdx="4" presStyleCnt="6"/>
      <dgm:spPr>
        <a:xfrm>
          <a:off x="996512" y="3215079"/>
          <a:ext cx="881811" cy="1322717"/>
        </a:xfrm>
        <a:prstGeom prst="rect">
          <a:avLst/>
        </a:prstGeom>
        <a:solidFill>
          <a:srgbClr val="7CCA62">
            <a:tint val="50000"/>
            <a:hueOff val="-1421190"/>
            <a:satOff val="-1784"/>
            <a:lumOff val="-1213"/>
            <a:alphaOff val="0"/>
          </a:srgbClr>
        </a:solidFill>
        <a:ln w="25400" cap="flat" cmpd="sng" algn="ctr">
          <a:solidFill>
            <a:srgbClr val="FFFFFF">
              <a:hueOff val="0"/>
              <a:satOff val="0"/>
              <a:lumOff val="0"/>
              <a:alphaOff val="0"/>
            </a:srgbClr>
          </a:solidFill>
          <a:prstDash val="solid"/>
        </a:ln>
        <a:effectLst/>
      </dgm:spPr>
    </dgm:pt>
    <dgm:pt modelId="{EDFCE28C-5E2E-491D-B7B4-A4A6EECFC1B8}" type="pres">
      <dgm:prSet presAssocID="{05ABF2FB-13EB-4426-8A0A-693BF5ABC1EB}" presName="sibTrans" presStyleCnt="0"/>
      <dgm:spPr/>
    </dgm:pt>
    <dgm:pt modelId="{D75479E6-96E5-4E28-B67E-25BA20EE21F3}" type="pres">
      <dgm:prSet presAssocID="{2421FA02-7DA9-4D8E-9A48-FD664C1D0862}" presName="composite" presStyleCnt="0"/>
      <dgm:spPr/>
    </dgm:pt>
    <dgm:pt modelId="{B9ADB89A-92C0-407E-9B48-0F21D1A646AC}" type="pres">
      <dgm:prSet presAssocID="{2421FA02-7DA9-4D8E-9A48-FD664C1D0862}" presName="rect1" presStyleLbl="trAlignAcc1" presStyleIdx="5" presStyleCnt="6">
        <dgm:presLayoutVars>
          <dgm:bulletEnabled val="1"/>
        </dgm:presLayoutVars>
      </dgm:prSet>
      <dgm:spPr/>
    </dgm:pt>
    <dgm:pt modelId="{45965FB3-FD96-4009-812A-168C9D8B4A8A}" type="pres">
      <dgm:prSet presAssocID="{2421FA02-7DA9-4D8E-9A48-FD664C1D0862}" presName="rect2" presStyleLbl="fgImgPlace1" presStyleIdx="5" presStyleCnt="6"/>
      <dgm:spPr>
        <a:xfrm>
          <a:off x="5382197" y="3215079"/>
          <a:ext cx="881811" cy="1322717"/>
        </a:xfrm>
        <a:prstGeom prst="rect">
          <a:avLst/>
        </a:prstGeom>
        <a:solidFill>
          <a:srgbClr val="7CCA62">
            <a:tint val="50000"/>
            <a:hueOff val="-1776487"/>
            <a:satOff val="-2230"/>
            <a:lumOff val="-1516"/>
            <a:alphaOff val="0"/>
          </a:srgbClr>
        </a:solidFill>
        <a:ln w="25400" cap="flat" cmpd="sng" algn="ctr">
          <a:solidFill>
            <a:srgbClr val="FFFFFF">
              <a:hueOff val="0"/>
              <a:satOff val="0"/>
              <a:lumOff val="0"/>
              <a:alphaOff val="0"/>
            </a:srgbClr>
          </a:solidFill>
          <a:prstDash val="solid"/>
        </a:ln>
        <a:effectLst/>
      </dgm:spPr>
    </dgm:pt>
  </dgm:ptLst>
  <dgm:cxnLst>
    <dgm:cxn modelId="{044BE603-F93C-4337-B0B6-D8FB905347C2}" type="presOf" srcId="{80276CDA-FFC4-407D-932D-90AF39F38A7E}" destId="{565F3F75-78E7-4F81-ABBD-BD670E8054F7}" srcOrd="0" destOrd="0" presId="urn:microsoft.com/office/officeart/2008/layout/PictureStrips"/>
    <dgm:cxn modelId="{ECDDFA0E-E12D-4853-8A96-C282EA925044}" type="presOf" srcId="{743D77C0-450B-496E-BB28-5CB9A6AA6CEE}" destId="{3A12AF87-FBC6-423B-A959-DB5DB4707133}" srcOrd="0" destOrd="0" presId="urn:microsoft.com/office/officeart/2008/layout/PictureStrips"/>
    <dgm:cxn modelId="{12A78B2D-876F-43F9-833A-C1C354F5575C}" type="presOf" srcId="{6671FB2A-D134-4F7A-8D18-4BBFCC22627F}" destId="{A658B72F-4827-4518-ABC3-4499B9764232}" srcOrd="0" destOrd="0" presId="urn:microsoft.com/office/officeart/2008/layout/PictureStrips"/>
    <dgm:cxn modelId="{DD1DC12D-E5B5-47A8-9789-FA6F0BDB5058}" type="presOf" srcId="{4437D199-E49F-4BB0-8A64-4E9F9E07809E}" destId="{CE3C7464-BAF5-4973-B313-DA254B84EFBA}" srcOrd="0" destOrd="0" presId="urn:microsoft.com/office/officeart/2008/layout/PictureStrips"/>
    <dgm:cxn modelId="{2A667136-0B0C-463A-AA37-93DB02E51FE0}" type="presOf" srcId="{2421FA02-7DA9-4D8E-9A48-FD664C1D0862}" destId="{B9ADB89A-92C0-407E-9B48-0F21D1A646AC}" srcOrd="0" destOrd="0" presId="urn:microsoft.com/office/officeart/2008/layout/PictureStrips"/>
    <dgm:cxn modelId="{2718C142-DE1F-4E50-A863-2BC926B18E5D}" type="presOf" srcId="{D0E90B84-D44C-4737-9A98-7B9DF58FA296}" destId="{20CD10D7-DF7B-4BFF-9530-5E1645897B40}" srcOrd="0" destOrd="0" presId="urn:microsoft.com/office/officeart/2008/layout/PictureStrips"/>
    <dgm:cxn modelId="{B40DB846-C463-429E-8511-D7F0F5BC0B13}" srcId="{6671FB2A-D134-4F7A-8D18-4BBFCC22627F}" destId="{4437D199-E49F-4BB0-8A64-4E9F9E07809E}" srcOrd="1" destOrd="0" parTransId="{D1A2DCBE-C040-4DE2-A59F-85BB1AE4CEDA}" sibTransId="{749918E7-57C1-43A2-A8CE-FDC30A0CB6BA}"/>
    <dgm:cxn modelId="{A17CA46F-6535-4161-AE44-BBF03B8C653E}" srcId="{6671FB2A-D134-4F7A-8D18-4BBFCC22627F}" destId="{80276CDA-FFC4-407D-932D-90AF39F38A7E}" srcOrd="2" destOrd="0" parTransId="{8A5BDAEA-5B29-4F0A-8B82-F8E88D5DA70B}" sibTransId="{32A017A4-EE16-4B56-9DE5-40B111C20D8A}"/>
    <dgm:cxn modelId="{B5308D50-5293-4675-935F-B47A31CA4160}" srcId="{6671FB2A-D134-4F7A-8D18-4BBFCC22627F}" destId="{D0E90B84-D44C-4737-9A98-7B9DF58FA296}" srcOrd="3" destOrd="0" parTransId="{3DB969E2-6F57-49C5-87BE-A2BDFFF9F76C}" sibTransId="{9B3E33C2-1F51-4EDE-B1E1-36530432770A}"/>
    <dgm:cxn modelId="{8F7EEF83-0AB4-4048-95D5-0A2EDE34BC1E}" srcId="{6671FB2A-D134-4F7A-8D18-4BBFCC22627F}" destId="{743D77C0-450B-496E-BB28-5CB9A6AA6CEE}" srcOrd="0" destOrd="0" parTransId="{52629AD9-9C9B-48A3-9AC4-E870683C5BBC}" sibTransId="{0285C7A7-81CF-43CE-BAA7-734242E922C4}"/>
    <dgm:cxn modelId="{2E7D5F8A-6028-4D8E-9E1E-16F822BC5DF9}" type="presOf" srcId="{EE476EC5-2128-45B0-A973-287EECE270ED}" destId="{3FCF0B55-00B5-423C-8DE8-D39B7EAF4E21}" srcOrd="0" destOrd="0" presId="urn:microsoft.com/office/officeart/2008/layout/PictureStrips"/>
    <dgm:cxn modelId="{575E3495-70DB-4845-A11C-F270BF87D98F}" srcId="{6671FB2A-D134-4F7A-8D18-4BBFCC22627F}" destId="{2421FA02-7DA9-4D8E-9A48-FD664C1D0862}" srcOrd="5" destOrd="0" parTransId="{A6D6A6A9-5B3D-4D72-8EFD-C44BBCE68197}" sibTransId="{6DBC23D0-D577-4DF9-8EB0-2CF61F2EB1D4}"/>
    <dgm:cxn modelId="{5200DFE1-CFB4-447F-9223-A0763100759D}" srcId="{6671FB2A-D134-4F7A-8D18-4BBFCC22627F}" destId="{EE476EC5-2128-45B0-A973-287EECE270ED}" srcOrd="4" destOrd="0" parTransId="{A24CBF96-E463-45EC-979E-9A93C4431362}" sibTransId="{05ABF2FB-13EB-4426-8A0A-693BF5ABC1EB}"/>
    <dgm:cxn modelId="{D7448429-C0D8-4AE3-B07B-9A6CEA8A0A6A}" type="presParOf" srcId="{A658B72F-4827-4518-ABC3-4499B9764232}" destId="{B2D80FFB-0FC5-49A0-A99C-8394C7E43E8F}" srcOrd="0" destOrd="0" presId="urn:microsoft.com/office/officeart/2008/layout/PictureStrips"/>
    <dgm:cxn modelId="{532758E8-248C-4490-8D94-79C517586298}" type="presParOf" srcId="{B2D80FFB-0FC5-49A0-A99C-8394C7E43E8F}" destId="{3A12AF87-FBC6-423B-A959-DB5DB4707133}" srcOrd="0" destOrd="0" presId="urn:microsoft.com/office/officeart/2008/layout/PictureStrips"/>
    <dgm:cxn modelId="{41BD6FBB-ABBD-4418-8356-0E88BF5E7AF4}" type="presParOf" srcId="{B2D80FFB-0FC5-49A0-A99C-8394C7E43E8F}" destId="{E0F2D56B-84EF-40C0-B02D-757A428ABEE0}" srcOrd="1" destOrd="0" presId="urn:microsoft.com/office/officeart/2008/layout/PictureStrips"/>
    <dgm:cxn modelId="{78B50A65-D174-467A-95AE-82B32425E5CF}" type="presParOf" srcId="{A658B72F-4827-4518-ABC3-4499B9764232}" destId="{EA663C3A-9558-4730-9CC0-F278DECD7241}" srcOrd="1" destOrd="0" presId="urn:microsoft.com/office/officeart/2008/layout/PictureStrips"/>
    <dgm:cxn modelId="{6710C6D9-511C-4EA6-B5FE-C592A96556C3}" type="presParOf" srcId="{A658B72F-4827-4518-ABC3-4499B9764232}" destId="{C1886F3C-C28F-460E-987C-3BFF5488D099}" srcOrd="2" destOrd="0" presId="urn:microsoft.com/office/officeart/2008/layout/PictureStrips"/>
    <dgm:cxn modelId="{788271DF-F542-498D-98A1-14A5DF617753}" type="presParOf" srcId="{C1886F3C-C28F-460E-987C-3BFF5488D099}" destId="{CE3C7464-BAF5-4973-B313-DA254B84EFBA}" srcOrd="0" destOrd="0" presId="urn:microsoft.com/office/officeart/2008/layout/PictureStrips"/>
    <dgm:cxn modelId="{F6346A44-755A-46E6-831B-F4D3484B7124}" type="presParOf" srcId="{C1886F3C-C28F-460E-987C-3BFF5488D099}" destId="{2EFD5F10-CA49-4250-88B7-3202CAE9A78D}" srcOrd="1" destOrd="0" presId="urn:microsoft.com/office/officeart/2008/layout/PictureStrips"/>
    <dgm:cxn modelId="{5AFCF664-8137-4796-B0F8-71BCC9A0D05E}" type="presParOf" srcId="{A658B72F-4827-4518-ABC3-4499B9764232}" destId="{8F9C8B08-5187-4B06-835D-E2AA15EA6B60}" srcOrd="3" destOrd="0" presId="urn:microsoft.com/office/officeart/2008/layout/PictureStrips"/>
    <dgm:cxn modelId="{1F778894-4873-487C-AC09-F13EBCDF58D7}" type="presParOf" srcId="{A658B72F-4827-4518-ABC3-4499B9764232}" destId="{AD8187A8-2134-4BCF-B4FD-2DFDDF68E16B}" srcOrd="4" destOrd="0" presId="urn:microsoft.com/office/officeart/2008/layout/PictureStrips"/>
    <dgm:cxn modelId="{8FCE4166-4ECC-4D09-8C75-EFE9FA20151B}" type="presParOf" srcId="{AD8187A8-2134-4BCF-B4FD-2DFDDF68E16B}" destId="{565F3F75-78E7-4F81-ABBD-BD670E8054F7}" srcOrd="0" destOrd="0" presId="urn:microsoft.com/office/officeart/2008/layout/PictureStrips"/>
    <dgm:cxn modelId="{60C65440-652F-4199-BD55-6D61BBF70154}" type="presParOf" srcId="{AD8187A8-2134-4BCF-B4FD-2DFDDF68E16B}" destId="{8AF36B9F-B5D5-414F-8666-226524DCCBEC}" srcOrd="1" destOrd="0" presId="urn:microsoft.com/office/officeart/2008/layout/PictureStrips"/>
    <dgm:cxn modelId="{389B4BD6-36A8-495E-BDA2-08A081396726}" type="presParOf" srcId="{A658B72F-4827-4518-ABC3-4499B9764232}" destId="{A6FF0F63-E9BF-49DE-A9E0-C13E2E6AC142}" srcOrd="5" destOrd="0" presId="urn:microsoft.com/office/officeart/2008/layout/PictureStrips"/>
    <dgm:cxn modelId="{EA8AEBC5-565C-49FB-9906-AF188B075184}" type="presParOf" srcId="{A658B72F-4827-4518-ABC3-4499B9764232}" destId="{966B5E34-380E-4C01-A344-1308EAC8D7B8}" srcOrd="6" destOrd="0" presId="urn:microsoft.com/office/officeart/2008/layout/PictureStrips"/>
    <dgm:cxn modelId="{D15D202B-0004-4496-9D0A-D79B90BC43F7}" type="presParOf" srcId="{966B5E34-380E-4C01-A344-1308EAC8D7B8}" destId="{20CD10D7-DF7B-4BFF-9530-5E1645897B40}" srcOrd="0" destOrd="0" presId="urn:microsoft.com/office/officeart/2008/layout/PictureStrips"/>
    <dgm:cxn modelId="{54B56560-BC2A-4B61-9ED7-C28417DF62AB}" type="presParOf" srcId="{966B5E34-380E-4C01-A344-1308EAC8D7B8}" destId="{F9495464-CABF-47E1-BCC8-D22A7ED881AF}" srcOrd="1" destOrd="0" presId="urn:microsoft.com/office/officeart/2008/layout/PictureStrips"/>
    <dgm:cxn modelId="{77E54316-BC9C-4ABD-A147-687C9A8553E8}" type="presParOf" srcId="{A658B72F-4827-4518-ABC3-4499B9764232}" destId="{5BFDE9E0-9508-4D92-9595-643302B939B5}" srcOrd="7" destOrd="0" presId="urn:microsoft.com/office/officeart/2008/layout/PictureStrips"/>
    <dgm:cxn modelId="{A24E07A4-43AD-4C3A-9CEF-A3B5FE622E9A}" type="presParOf" srcId="{A658B72F-4827-4518-ABC3-4499B9764232}" destId="{AB4A4E9F-8354-46F2-BA59-B331760A1B02}" srcOrd="8" destOrd="0" presId="urn:microsoft.com/office/officeart/2008/layout/PictureStrips"/>
    <dgm:cxn modelId="{B061462B-754D-4007-86EF-D2E32958348A}" type="presParOf" srcId="{AB4A4E9F-8354-46F2-BA59-B331760A1B02}" destId="{3FCF0B55-00B5-423C-8DE8-D39B7EAF4E21}" srcOrd="0" destOrd="0" presId="urn:microsoft.com/office/officeart/2008/layout/PictureStrips"/>
    <dgm:cxn modelId="{059CA1E4-3E6F-4DD3-A54D-E8D1369AF616}" type="presParOf" srcId="{AB4A4E9F-8354-46F2-BA59-B331760A1B02}" destId="{F4B87438-879D-4D03-9DB1-2FDDF7DF839B}" srcOrd="1" destOrd="0" presId="urn:microsoft.com/office/officeart/2008/layout/PictureStrips"/>
    <dgm:cxn modelId="{89ECB881-72A6-432E-9219-00AF6477F538}" type="presParOf" srcId="{A658B72F-4827-4518-ABC3-4499B9764232}" destId="{EDFCE28C-5E2E-491D-B7B4-A4A6EECFC1B8}" srcOrd="9" destOrd="0" presId="urn:microsoft.com/office/officeart/2008/layout/PictureStrips"/>
    <dgm:cxn modelId="{2799B083-95A4-4BC3-89D4-1E2BF6A72827}" type="presParOf" srcId="{A658B72F-4827-4518-ABC3-4499B9764232}" destId="{D75479E6-96E5-4E28-B67E-25BA20EE21F3}" srcOrd="10" destOrd="0" presId="urn:microsoft.com/office/officeart/2008/layout/PictureStrips"/>
    <dgm:cxn modelId="{30683A81-B1BE-4B12-84B7-3C673812EB2D}" type="presParOf" srcId="{D75479E6-96E5-4E28-B67E-25BA20EE21F3}" destId="{B9ADB89A-92C0-407E-9B48-0F21D1A646AC}" srcOrd="0" destOrd="0" presId="urn:microsoft.com/office/officeart/2008/layout/PictureStrips"/>
    <dgm:cxn modelId="{72B22AE7-5476-41EC-87FE-2E9E48D2770C}" type="presParOf" srcId="{D75479E6-96E5-4E28-B67E-25BA20EE21F3}" destId="{45965FB3-FD96-4009-812A-168C9D8B4A8A}"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97FE2C-6227-4031-8EA0-832E8AAC0304}"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90C8350A-8943-4F43-B0C4-A69855C3F96F}">
      <dgm:prSet custT="1"/>
      <dgm:spPr>
        <a:xfrm>
          <a:off x="4151" y="244460"/>
          <a:ext cx="2496240" cy="980487"/>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Dữ liệu lịch sử</a:t>
          </a:r>
        </a:p>
      </dgm:t>
    </dgm:pt>
    <dgm:pt modelId="{A7CECD67-EE30-4096-B124-F28068BF235B}" type="par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529B0E0-5CA6-4C0E-9D5A-5D433ACE4A0B}" type="sib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8CA5D5CB-7A30-4FAA-AE31-1DD69EF9EC57}">
      <dgm:prSet custT="1"/>
      <dgm:spPr>
        <a:xfrm>
          <a:off x="5695579" y="244460"/>
          <a:ext cx="2496240" cy="980487"/>
        </a:xfrm>
        <a:prstGeom prst="rect">
          <a:avLst/>
        </a:prstGeom>
        <a:solidFill>
          <a:srgbClr val="009DD9">
            <a:hueOff val="-558749"/>
            <a:satOff val="-6439"/>
            <a:lumOff val="1439"/>
            <a:alphaOff val="0"/>
          </a:srgbClr>
        </a:solidFill>
        <a:ln w="25400" cap="flat" cmpd="sng" algn="ctr">
          <a:solidFill>
            <a:srgbClr val="009DD9">
              <a:hueOff val="-558749"/>
              <a:satOff val="-6439"/>
              <a:lumOff val="1439"/>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Mô hình hóa hệ thống</a:t>
          </a:r>
        </a:p>
      </dgm:t>
    </dgm:pt>
    <dgm:pt modelId="{90A9842D-A4D6-4444-909E-5DA1B5DF7095}" type="par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B09243B-927A-4581-9F1C-14198CB6A5CD}" type="sib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2842ACA-9393-4155-A917-E8FCCEBE6089}">
      <dgm:prSet custT="1"/>
      <dgm:spPr>
        <a:xfrm>
          <a:off x="8541294" y="244460"/>
          <a:ext cx="2496240" cy="980487"/>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Mô phỏng năng lượng</a:t>
          </a:r>
        </a:p>
      </dgm:t>
    </dgm:pt>
    <dgm:pt modelId="{B21F1587-7B52-4223-8DD4-E634FC7735C2}" type="parTrans" cxnId="{8B8BEB5A-92AC-450C-921A-8CD049B18A8F}">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93BE2109-DA2F-4901-8D59-9AB700D774B2}" type="sibTrans" cxnId="{8B8BEB5A-92AC-450C-921A-8CD049B18A8F}">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DBCCE92D-D215-41B1-8574-D81AA1B5814B}">
      <dgm:prSet custT="1"/>
      <dgm:spPr>
        <a:xfrm>
          <a:off x="4151" y="1224947"/>
          <a:ext cx="2496240" cy="307439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Sử dụng hóa đơn điện/ nhiên liệu hoặc dữ liệu đo thực tế trước dự án</a:t>
          </a:r>
        </a:p>
      </dgm:t>
    </dgm:pt>
    <dgm:pt modelId="{9D75F05B-74BF-4EDE-AA6A-F3933B8B02EF}" type="par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055945E3-6E1F-4FE0-9A86-22AB8B40BC14}" type="sib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4DAC9C0-92E7-444E-A370-E4C6A216F96C}">
      <dgm:prSet custT="1"/>
      <dgm:spPr>
        <a:xfrm>
          <a:off x="5695579" y="1224947"/>
          <a:ext cx="2496240" cy="3074399"/>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Áp dụng khi điều kiện vận hành thay đổi phức tạp</a:t>
          </a:r>
        </a:p>
      </dgm:t>
    </dgm:pt>
    <dgm:pt modelId="{EF321691-454F-4344-ADFE-4BA948211CE7}" type="par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9F17A92-65CE-4E56-9A0F-3B331B35ADF8}" type="sib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80B531C-C26B-43B2-AAFF-9625CAD0085C}">
      <dgm:prSet custT="1"/>
      <dgm:spPr>
        <a:xfrm>
          <a:off x="8541294" y="1224947"/>
          <a:ext cx="2496240" cy="307439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cho công trình mới hoặc không có dữ liệu quá khứ</a:t>
          </a:r>
        </a:p>
      </dgm:t>
    </dgm:pt>
    <dgm:pt modelId="{DF6FF5C6-8E34-4467-B05A-D3B05F0756AE}" type="parTrans" cxnId="{A593FCAA-839C-4487-9C97-0BF21E20BE8A}">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C8062DD-AA74-4407-928C-58629BB9483B}" type="sibTrans" cxnId="{A593FCAA-839C-4487-9C97-0BF21E20BE8A}">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0E5070A-2ACD-4E97-AB9B-4FCE22BCEBC3}">
      <dgm:prSet custT="1"/>
      <dgm:spPr>
        <a:xfrm>
          <a:off x="4151" y="1224947"/>
          <a:ext cx="2496240" cy="307439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Char char="•"/>
          </a:pPr>
          <a:endParaRPr lang="en-US" sz="2000">
            <a:solidFill>
              <a:srgbClr val="000000"/>
            </a:solidFill>
            <a:latin typeface="Cambria" panose="02040503050406030204" pitchFamily="18" charset="0"/>
            <a:ea typeface="Cambria" panose="02040503050406030204" pitchFamily="18" charset="0"/>
            <a:cs typeface="+mn-cs"/>
          </a:endParaRPr>
        </a:p>
      </dgm:t>
    </dgm:pt>
    <dgm:pt modelId="{535C13C3-4100-4EDD-A7BC-93606C9F9D2A}" type="parTrans" cxnId="{7A3DBC6A-1668-4066-AD50-8BB74C95B4F6}">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06FCD28-F907-4E92-98A5-81587C314DCA}" type="sibTrans" cxnId="{7A3DBC6A-1668-4066-AD50-8BB74C95B4F6}">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ECCCE541-5CC9-4F13-997D-7D5FB16C982A}">
      <dgm:prSet custT="1"/>
      <dgm:spPr>
        <a:xfrm>
          <a:off x="5695579" y="1224947"/>
          <a:ext cx="2496240" cy="3074399"/>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endParaRPr lang="en-US" sz="2000">
            <a:solidFill>
              <a:srgbClr val="000000"/>
            </a:solidFill>
            <a:latin typeface="Cambria" panose="02040503050406030204" pitchFamily="18" charset="0"/>
            <a:ea typeface="Cambria" panose="02040503050406030204" pitchFamily="18" charset="0"/>
            <a:cs typeface="+mn-cs"/>
          </a:endParaRPr>
        </a:p>
      </dgm:t>
    </dgm:pt>
    <dgm:pt modelId="{510275F3-F834-4D91-9477-ECADB2EFB8D1}" type="par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42F783F-C8C1-4F06-A9DB-8C2C55678840}" type="sib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DDEC04A5-8C1B-47AF-A75B-B16B459CB034}">
      <dgm:prSet custT="1"/>
      <dgm:spPr>
        <a:xfrm>
          <a:off x="8541294" y="1224947"/>
          <a:ext cx="2496240" cy="307439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endParaRPr lang="en-US" sz="2000">
            <a:solidFill>
              <a:srgbClr val="000000"/>
            </a:solidFill>
            <a:latin typeface="Cambria" panose="02040503050406030204" pitchFamily="18" charset="0"/>
            <a:ea typeface="Cambria" panose="02040503050406030204" pitchFamily="18" charset="0"/>
            <a:cs typeface="+mn-cs"/>
          </a:endParaRPr>
        </a:p>
      </dgm:t>
    </dgm:pt>
    <dgm:pt modelId="{72738606-F281-4C1D-ADC0-9D0AEE1C54F2}" type="parTrans" cxnId="{59768733-C8F8-483D-989B-D16D22BD5802}">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AA2FC25B-8BC4-44E4-83BB-B4CCF76E2BC8}" type="sibTrans" cxnId="{59768733-C8F8-483D-989B-D16D22BD5802}">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1FD3172B-4AE0-4DD8-907F-7A73EE5257A8}">
      <dgm:prSet custT="1"/>
      <dgm:spPr>
        <a:xfrm>
          <a:off x="4151" y="1224947"/>
          <a:ext cx="2496240" cy="307439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cần đại diện cho </a:t>
          </a:r>
          <a:r>
            <a:rPr lang="en-US" sz="2000" b="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kiện vận hành bình thường</a:t>
          </a:r>
        </a:p>
      </dgm:t>
    </dgm:pt>
    <dgm:pt modelId="{70AF2017-0979-444A-8E22-56863896CB46}" type="parTrans" cxnId="{26CAD7E8-77E7-47FD-AAE2-EE36D5BBE9FD}">
      <dgm:prSet/>
      <dgm:spPr/>
      <dgm:t>
        <a:bodyPr/>
        <a:lstStyle/>
        <a:p>
          <a:endParaRPr lang="en-US"/>
        </a:p>
      </dgm:t>
    </dgm:pt>
    <dgm:pt modelId="{C2B7E7D5-5410-44BA-8067-07AD82EB5DE2}" type="sibTrans" cxnId="{26CAD7E8-77E7-47FD-AAE2-EE36D5BBE9FD}">
      <dgm:prSet/>
      <dgm:spPr/>
      <dgm:t>
        <a:bodyPr/>
        <a:lstStyle/>
        <a:p>
          <a:endParaRPr lang="en-US"/>
        </a:p>
      </dgm:t>
    </dgm:pt>
    <dgm:pt modelId="{92922551-DBC4-4245-AC8C-1D4A6611E144}">
      <dgm:prSet custT="1"/>
      <dgm:spPr>
        <a:xfrm>
          <a:off x="5695579" y="1224947"/>
          <a:ext cx="2496240" cy="3074399"/>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phân tích hồi quy tuyến tính đa biến để liên hệ năng lượng với các biến: nhiệt độ, sản lượng, etc	</a:t>
          </a:r>
        </a:p>
      </dgm:t>
    </dgm:pt>
    <dgm:pt modelId="{453C467B-8E2B-4F6C-ADE3-070F0652953A}" type="parTrans" cxnId="{062DA529-D09E-40EC-B94F-5361AF263F55}">
      <dgm:prSet/>
      <dgm:spPr/>
      <dgm:t>
        <a:bodyPr/>
        <a:lstStyle/>
        <a:p>
          <a:endParaRPr lang="en-US"/>
        </a:p>
      </dgm:t>
    </dgm:pt>
    <dgm:pt modelId="{E4A26854-E136-4161-B341-DEDC4A2A6670}" type="sibTrans" cxnId="{062DA529-D09E-40EC-B94F-5361AF263F55}">
      <dgm:prSet/>
      <dgm:spPr/>
      <dgm:t>
        <a:bodyPr/>
        <a:lstStyle/>
        <a:p>
          <a:endParaRPr lang="en-US"/>
        </a:p>
      </dgm:t>
    </dgm:pt>
    <dgm:pt modelId="{6CA48A0E-A8AA-4C57-BBFC-6FBC068C266A}">
      <dgm:prSet custT="1"/>
      <dgm:spPr>
        <a:xfrm>
          <a:off x="8541294" y="1224947"/>
          <a:ext cx="2496240" cy="307439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Sử dụng các phần mềm: eQuest, EnergyPlus để mô phỏng baseline giả định</a:t>
          </a:r>
        </a:p>
      </dgm:t>
    </dgm:pt>
    <dgm:pt modelId="{178E64C4-63B1-4D56-9C8F-9211F0D4097F}" type="parTrans" cxnId="{E965AF45-D026-4F9F-AF42-76D4154B7214}">
      <dgm:prSet/>
      <dgm:spPr/>
      <dgm:t>
        <a:bodyPr/>
        <a:lstStyle/>
        <a:p>
          <a:endParaRPr lang="en-US"/>
        </a:p>
      </dgm:t>
    </dgm:pt>
    <dgm:pt modelId="{04B08524-F1F3-483C-9C09-30B4BE24F8A6}" type="sibTrans" cxnId="{E965AF45-D026-4F9F-AF42-76D4154B7214}">
      <dgm:prSet/>
      <dgm:spPr/>
      <dgm:t>
        <a:bodyPr/>
        <a:lstStyle/>
        <a:p>
          <a:endParaRPr lang="en-US"/>
        </a:p>
      </dgm:t>
    </dgm:pt>
    <dgm:pt modelId="{DD098A39-E822-4B48-AB12-6213D280F958}">
      <dgm:prSet/>
      <dgm:spPr>
        <a:xfrm>
          <a:off x="2849865" y="244460"/>
          <a:ext cx="2496240" cy="980487"/>
        </a:xfrm>
        <a:prstGeom prst="rect">
          <a:avLst/>
        </a:prstGeom>
        <a:solidFill>
          <a:srgbClr val="009DD9">
            <a:hueOff val="-279374"/>
            <a:satOff val="-3219"/>
            <a:lumOff val="720"/>
            <a:alphaOff val="0"/>
          </a:srgbClr>
        </a:solidFill>
        <a:ln w="25400" cap="flat" cmpd="sng" algn="ctr">
          <a:solidFill>
            <a:srgbClr val="009DD9">
              <a:hueOff val="-279374"/>
              <a:satOff val="-3219"/>
              <a:lumOff val="720"/>
              <a:alphaOff val="0"/>
            </a:srgbClr>
          </a:solidFill>
          <a:prstDash val="solid"/>
        </a:ln>
        <a:effectLst/>
      </dgm:spPr>
      <dgm:t>
        <a:bodyPr/>
        <a:lstStyle/>
        <a:p>
          <a:pPr>
            <a:buNone/>
          </a:pPr>
          <a:r>
            <a:rPr lang="en-US" b="1">
              <a:solidFill>
                <a:srgbClr val="FFFFFF"/>
              </a:solidFill>
              <a:latin typeface="Cambria" panose="02040503050406030204" pitchFamily="18" charset="0"/>
              <a:ea typeface="Cambria" panose="02040503050406030204" pitchFamily="18" charset="0"/>
              <a:cs typeface="+mn-cs"/>
            </a:rPr>
            <a:t>Thống kê hồi quy</a:t>
          </a:r>
        </a:p>
      </dgm:t>
    </dgm:pt>
    <dgm:pt modelId="{F4F64A26-9219-4725-842E-C080C914C221}" type="parTrans" cxnId="{CBEF45C8-9E4F-4B42-9753-DB7A073D27C5}">
      <dgm:prSet/>
      <dgm:spPr/>
      <dgm:t>
        <a:bodyPr/>
        <a:lstStyle/>
        <a:p>
          <a:endParaRPr lang="en-US"/>
        </a:p>
      </dgm:t>
    </dgm:pt>
    <dgm:pt modelId="{017D61EF-492D-406B-AC7A-8D6D27950B9A}" type="sibTrans" cxnId="{CBEF45C8-9E4F-4B42-9753-DB7A073D27C5}">
      <dgm:prSet/>
      <dgm:spPr/>
      <dgm:t>
        <a:bodyPr/>
        <a:lstStyle/>
        <a:p>
          <a:endParaRPr lang="en-US"/>
        </a:p>
      </dgm:t>
    </dgm:pt>
    <dgm:pt modelId="{98FCEC54-5A0E-4CB6-9666-D9777B58F44E}">
      <dgm:prSet custT="1"/>
      <dgm:spPr>
        <a:xfrm>
          <a:off x="2849865" y="1224947"/>
          <a:ext cx="2496240" cy="3074399"/>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ln>
        <a:effectLst/>
      </dgm:spPr>
      <dgm:t>
        <a:bodyPr/>
        <a:lstStyle/>
        <a:p>
          <a:pPr>
            <a:buChar char="•"/>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dữ liệu năng lượng &amp; biến độc lập (VD: thời tiết, sản lượng) để xây mô hình hồi quy</a:t>
          </a:r>
          <a:endParaRPr lang="en-US" sz="2000">
            <a:solidFill>
              <a:srgbClr val="000000">
                <a:hueOff val="0"/>
                <a:satOff val="0"/>
                <a:lumOff val="0"/>
                <a:alphaOff val="0"/>
              </a:srgbClr>
            </a:solidFill>
            <a:latin typeface="Arial"/>
            <a:ea typeface="+mn-ea"/>
            <a:cs typeface="+mn-cs"/>
          </a:endParaRPr>
        </a:p>
      </dgm:t>
    </dgm:pt>
    <dgm:pt modelId="{54F181DB-3D5B-460E-AEA0-C1B86D52EBFD}" type="parTrans" cxnId="{12E72C95-0E01-465C-B0B0-E294697FD939}">
      <dgm:prSet/>
      <dgm:spPr/>
      <dgm:t>
        <a:bodyPr/>
        <a:lstStyle/>
        <a:p>
          <a:endParaRPr lang="en-US"/>
        </a:p>
      </dgm:t>
    </dgm:pt>
    <dgm:pt modelId="{955A83B8-70DF-4701-AC80-E0765A4D94FB}" type="sibTrans" cxnId="{12E72C95-0E01-465C-B0B0-E294697FD939}">
      <dgm:prSet/>
      <dgm:spPr/>
      <dgm:t>
        <a:bodyPr/>
        <a:lstStyle/>
        <a:p>
          <a:endParaRPr lang="en-US"/>
        </a:p>
      </dgm:t>
    </dgm:pt>
    <dgm:pt modelId="{2B97C203-7FF9-4691-A639-1E2921DA5286}" type="pres">
      <dgm:prSet presAssocID="{0A97FE2C-6227-4031-8EA0-832E8AAC0304}" presName="Name0" presStyleCnt="0">
        <dgm:presLayoutVars>
          <dgm:dir/>
          <dgm:animLvl val="lvl"/>
          <dgm:resizeHandles val="exact"/>
        </dgm:presLayoutVars>
      </dgm:prSet>
      <dgm:spPr/>
    </dgm:pt>
    <dgm:pt modelId="{D2ED2FAF-0C4F-4B68-88E0-67B16D2FD4FB}" type="pres">
      <dgm:prSet presAssocID="{90C8350A-8943-4F43-B0C4-A69855C3F96F}" presName="composite" presStyleCnt="0"/>
      <dgm:spPr/>
    </dgm:pt>
    <dgm:pt modelId="{91E4CFDD-629F-4BA0-A30D-06720D561233}" type="pres">
      <dgm:prSet presAssocID="{90C8350A-8943-4F43-B0C4-A69855C3F96F}" presName="parTx" presStyleLbl="alignNode1" presStyleIdx="0" presStyleCnt="4">
        <dgm:presLayoutVars>
          <dgm:chMax val="0"/>
          <dgm:chPref val="0"/>
          <dgm:bulletEnabled val="1"/>
        </dgm:presLayoutVars>
      </dgm:prSet>
      <dgm:spPr/>
    </dgm:pt>
    <dgm:pt modelId="{1B41CBE9-944F-468A-90DE-0F5112804798}" type="pres">
      <dgm:prSet presAssocID="{90C8350A-8943-4F43-B0C4-A69855C3F96F}" presName="desTx" presStyleLbl="alignAccFollowNode1" presStyleIdx="0" presStyleCnt="4">
        <dgm:presLayoutVars>
          <dgm:bulletEnabled val="1"/>
        </dgm:presLayoutVars>
      </dgm:prSet>
      <dgm:spPr/>
    </dgm:pt>
    <dgm:pt modelId="{715D1861-BA14-4528-8969-413AB438BF5D}" type="pres">
      <dgm:prSet presAssocID="{C529B0E0-5CA6-4C0E-9D5A-5D433ACE4A0B}" presName="space" presStyleCnt="0"/>
      <dgm:spPr/>
    </dgm:pt>
    <dgm:pt modelId="{3125EB2A-ADAF-4C8E-85CB-2786FE73B2B6}" type="pres">
      <dgm:prSet presAssocID="{DD098A39-E822-4B48-AB12-6213D280F958}" presName="composite" presStyleCnt="0"/>
      <dgm:spPr/>
    </dgm:pt>
    <dgm:pt modelId="{9595A9BA-973C-4782-AA04-57A3AFEC46FD}" type="pres">
      <dgm:prSet presAssocID="{DD098A39-E822-4B48-AB12-6213D280F958}" presName="parTx" presStyleLbl="alignNode1" presStyleIdx="1" presStyleCnt="4">
        <dgm:presLayoutVars>
          <dgm:chMax val="0"/>
          <dgm:chPref val="0"/>
          <dgm:bulletEnabled val="1"/>
        </dgm:presLayoutVars>
      </dgm:prSet>
      <dgm:spPr/>
    </dgm:pt>
    <dgm:pt modelId="{EE8B42B6-5DD4-41FC-B1B0-C0BAAEF4055C}" type="pres">
      <dgm:prSet presAssocID="{DD098A39-E822-4B48-AB12-6213D280F958}" presName="desTx" presStyleLbl="alignAccFollowNode1" presStyleIdx="1" presStyleCnt="4">
        <dgm:presLayoutVars>
          <dgm:bulletEnabled val="1"/>
        </dgm:presLayoutVars>
      </dgm:prSet>
      <dgm:spPr/>
    </dgm:pt>
    <dgm:pt modelId="{004696E1-FF52-4B2C-80B5-C8F93B790388}" type="pres">
      <dgm:prSet presAssocID="{017D61EF-492D-406B-AC7A-8D6D27950B9A}" presName="space" presStyleCnt="0"/>
      <dgm:spPr/>
    </dgm:pt>
    <dgm:pt modelId="{33F941A3-A9AC-4680-9B5A-8C8CA28B7379}" type="pres">
      <dgm:prSet presAssocID="{8CA5D5CB-7A30-4FAA-AE31-1DD69EF9EC57}" presName="composite" presStyleCnt="0"/>
      <dgm:spPr/>
    </dgm:pt>
    <dgm:pt modelId="{187B919F-24D3-467B-878C-DF033B897BB1}" type="pres">
      <dgm:prSet presAssocID="{8CA5D5CB-7A30-4FAA-AE31-1DD69EF9EC57}" presName="parTx" presStyleLbl="alignNode1" presStyleIdx="2" presStyleCnt="4">
        <dgm:presLayoutVars>
          <dgm:chMax val="0"/>
          <dgm:chPref val="0"/>
          <dgm:bulletEnabled val="1"/>
        </dgm:presLayoutVars>
      </dgm:prSet>
      <dgm:spPr/>
    </dgm:pt>
    <dgm:pt modelId="{955B4FEA-EF82-4AD0-AC1D-208FB4A5E334}" type="pres">
      <dgm:prSet presAssocID="{8CA5D5CB-7A30-4FAA-AE31-1DD69EF9EC57}" presName="desTx" presStyleLbl="alignAccFollowNode1" presStyleIdx="2" presStyleCnt="4">
        <dgm:presLayoutVars>
          <dgm:bulletEnabled val="1"/>
        </dgm:presLayoutVars>
      </dgm:prSet>
      <dgm:spPr/>
    </dgm:pt>
    <dgm:pt modelId="{5652E24B-B35C-4D8D-8B9D-43585758808E}" type="pres">
      <dgm:prSet presAssocID="{2B09243B-927A-4581-9F1C-14198CB6A5CD}" presName="space" presStyleCnt="0"/>
      <dgm:spPr/>
    </dgm:pt>
    <dgm:pt modelId="{9D4C44C2-7258-4C29-B3CB-D35400AC1916}" type="pres">
      <dgm:prSet presAssocID="{52842ACA-9393-4155-A917-E8FCCEBE6089}" presName="composite" presStyleCnt="0"/>
      <dgm:spPr/>
    </dgm:pt>
    <dgm:pt modelId="{65C0209A-46E2-4F03-8FE2-65361B23341E}" type="pres">
      <dgm:prSet presAssocID="{52842ACA-9393-4155-A917-E8FCCEBE6089}" presName="parTx" presStyleLbl="alignNode1" presStyleIdx="3" presStyleCnt="4">
        <dgm:presLayoutVars>
          <dgm:chMax val="0"/>
          <dgm:chPref val="0"/>
          <dgm:bulletEnabled val="1"/>
        </dgm:presLayoutVars>
      </dgm:prSet>
      <dgm:spPr/>
    </dgm:pt>
    <dgm:pt modelId="{5578A797-4997-482D-8967-8BBDE1D23DD9}" type="pres">
      <dgm:prSet presAssocID="{52842ACA-9393-4155-A917-E8FCCEBE6089}" presName="desTx" presStyleLbl="alignAccFollowNode1" presStyleIdx="3" presStyleCnt="4">
        <dgm:presLayoutVars>
          <dgm:bulletEnabled val="1"/>
        </dgm:presLayoutVars>
      </dgm:prSet>
      <dgm:spPr/>
    </dgm:pt>
  </dgm:ptLst>
  <dgm:cxnLst>
    <dgm:cxn modelId="{4286F201-CAF1-463F-A1E8-52BDC7ECAB19}" type="presOf" srcId="{98FCEC54-5A0E-4CB6-9666-D9777B58F44E}" destId="{EE8B42B6-5DD4-41FC-B1B0-C0BAAEF4055C}" srcOrd="0" destOrd="0" presId="urn:microsoft.com/office/officeart/2005/8/layout/hList1"/>
    <dgm:cxn modelId="{BE8E9D05-8E52-449E-8B8F-988E1389F032}" type="presOf" srcId="{8CA5D5CB-7A30-4FAA-AE31-1DD69EF9EC57}" destId="{187B919F-24D3-467B-878C-DF033B897BB1}" srcOrd="0" destOrd="0" presId="urn:microsoft.com/office/officeart/2005/8/layout/hList1"/>
    <dgm:cxn modelId="{C788AC0C-38B1-480C-B274-E50F7BF6DC21}" srcId="{0A97FE2C-6227-4031-8EA0-832E8AAC0304}" destId="{90C8350A-8943-4F43-B0C4-A69855C3F96F}" srcOrd="0" destOrd="0" parTransId="{A7CECD67-EE30-4096-B124-F28068BF235B}" sibTransId="{C529B0E0-5CA6-4C0E-9D5A-5D433ACE4A0B}"/>
    <dgm:cxn modelId="{062DA529-D09E-40EC-B94F-5361AF263F55}" srcId="{8CA5D5CB-7A30-4FAA-AE31-1DD69EF9EC57}" destId="{92922551-DBC4-4245-AC8C-1D4A6611E144}" srcOrd="1" destOrd="0" parTransId="{453C467B-8E2B-4F6C-ADE3-070F0652953A}" sibTransId="{E4A26854-E136-4161-B341-DEDC4A2A6670}"/>
    <dgm:cxn modelId="{BC8C6C33-F5FE-47E9-A569-3C2FA7FAC5CC}" type="presOf" srcId="{0A97FE2C-6227-4031-8EA0-832E8AAC0304}" destId="{2B97C203-7FF9-4691-A639-1E2921DA5286}" srcOrd="0" destOrd="0" presId="urn:microsoft.com/office/officeart/2005/8/layout/hList1"/>
    <dgm:cxn modelId="{59768733-C8F8-483D-989B-D16D22BD5802}" srcId="{52842ACA-9393-4155-A917-E8FCCEBE6089}" destId="{DDEC04A5-8C1B-47AF-A75B-B16B459CB034}" srcOrd="2" destOrd="0" parTransId="{72738606-F281-4C1D-ADC0-9D0AEE1C54F2}" sibTransId="{AA2FC25B-8BC4-44E4-83BB-B4CCF76E2BC8}"/>
    <dgm:cxn modelId="{26694D5E-736E-4A50-898E-199512455F3D}" type="presOf" srcId="{54DAC9C0-92E7-444E-A370-E4C6A216F96C}" destId="{955B4FEA-EF82-4AD0-AC1D-208FB4A5E334}" srcOrd="0" destOrd="0" presId="urn:microsoft.com/office/officeart/2005/8/layout/hList1"/>
    <dgm:cxn modelId="{E965AF45-D026-4F9F-AF42-76D4154B7214}" srcId="{52842ACA-9393-4155-A917-E8FCCEBE6089}" destId="{6CA48A0E-A8AA-4C57-BBFC-6FBC068C266A}" srcOrd="1" destOrd="0" parTransId="{178E64C4-63B1-4D56-9C8F-9211F0D4097F}" sibTransId="{04B08524-F1F3-483C-9C09-30B4BE24F8A6}"/>
    <dgm:cxn modelId="{87E80146-984D-4544-945D-50DB03CD9F7F}" type="presOf" srcId="{1FD3172B-4AE0-4DD8-907F-7A73EE5257A8}" destId="{1B41CBE9-944F-468A-90DE-0F5112804798}" srcOrd="0" destOrd="1" presId="urn:microsoft.com/office/officeart/2005/8/layout/hList1"/>
    <dgm:cxn modelId="{7A3DBC6A-1668-4066-AD50-8BB74C95B4F6}" srcId="{90C8350A-8943-4F43-B0C4-A69855C3F96F}" destId="{E0E5070A-2ACD-4E97-AB9B-4FCE22BCEBC3}" srcOrd="2" destOrd="0" parTransId="{535C13C3-4100-4EDD-A7BC-93606C9F9D2A}" sibTransId="{806FCD28-F907-4E92-98A5-81587C314DCA}"/>
    <dgm:cxn modelId="{A0737177-340B-47B5-8E35-4B060AE17A78}" type="presOf" srcId="{ECCCE541-5CC9-4F13-997D-7D5FB16C982A}" destId="{955B4FEA-EF82-4AD0-AC1D-208FB4A5E334}" srcOrd="0" destOrd="2" presId="urn:microsoft.com/office/officeart/2005/8/layout/hList1"/>
    <dgm:cxn modelId="{15049F77-F7C9-4734-8535-00E9FCBFE937}" srcId="{8CA5D5CB-7A30-4FAA-AE31-1DD69EF9EC57}" destId="{54DAC9C0-92E7-444E-A370-E4C6A216F96C}" srcOrd="0" destOrd="0" parTransId="{EF321691-454F-4344-ADFE-4BA948211CE7}" sibTransId="{C9F17A92-65CE-4E56-9A0F-3B331B35ADF8}"/>
    <dgm:cxn modelId="{8B8BEB5A-92AC-450C-921A-8CD049B18A8F}" srcId="{0A97FE2C-6227-4031-8EA0-832E8AAC0304}" destId="{52842ACA-9393-4155-A917-E8FCCEBE6089}" srcOrd="3" destOrd="0" parTransId="{B21F1587-7B52-4223-8DD4-E634FC7735C2}" sibTransId="{93BE2109-DA2F-4901-8D59-9AB700D774B2}"/>
    <dgm:cxn modelId="{0146107C-4B2F-4AB8-A0D3-2EB6D4A8A558}" type="presOf" srcId="{E0E5070A-2ACD-4E97-AB9B-4FCE22BCEBC3}" destId="{1B41CBE9-944F-468A-90DE-0F5112804798}" srcOrd="0" destOrd="2" presId="urn:microsoft.com/office/officeart/2005/8/layout/hList1"/>
    <dgm:cxn modelId="{F3D53182-9177-4EE8-A7F2-852546748FFD}" type="presOf" srcId="{DD098A39-E822-4B48-AB12-6213D280F958}" destId="{9595A9BA-973C-4782-AA04-57A3AFEC46FD}" srcOrd="0" destOrd="0" presId="urn:microsoft.com/office/officeart/2005/8/layout/hList1"/>
    <dgm:cxn modelId="{9711088D-B0DA-487B-956C-E3E644A17FB4}" type="presOf" srcId="{52842ACA-9393-4155-A917-E8FCCEBE6089}" destId="{65C0209A-46E2-4F03-8FE2-65361B23341E}" srcOrd="0" destOrd="0" presId="urn:microsoft.com/office/officeart/2005/8/layout/hList1"/>
    <dgm:cxn modelId="{C5DE138D-E49C-49C1-A8FF-C26F9EE567D1}" srcId="{0A97FE2C-6227-4031-8EA0-832E8AAC0304}" destId="{8CA5D5CB-7A30-4FAA-AE31-1DD69EF9EC57}" srcOrd="2" destOrd="0" parTransId="{90A9842D-A4D6-4444-909E-5DA1B5DF7095}" sibTransId="{2B09243B-927A-4581-9F1C-14198CB6A5CD}"/>
    <dgm:cxn modelId="{A0595092-9DDA-4A82-BE77-E40B77528412}" type="presOf" srcId="{92922551-DBC4-4245-AC8C-1D4A6611E144}" destId="{955B4FEA-EF82-4AD0-AC1D-208FB4A5E334}" srcOrd="0" destOrd="1" presId="urn:microsoft.com/office/officeart/2005/8/layout/hList1"/>
    <dgm:cxn modelId="{12E72C95-0E01-465C-B0B0-E294697FD939}" srcId="{DD098A39-E822-4B48-AB12-6213D280F958}" destId="{98FCEC54-5A0E-4CB6-9666-D9777B58F44E}" srcOrd="0" destOrd="0" parTransId="{54F181DB-3D5B-460E-AEA0-C1B86D52EBFD}" sibTransId="{955A83B8-70DF-4701-AC80-E0765A4D94FB}"/>
    <dgm:cxn modelId="{1253529E-FB6E-4DE0-B026-77703FC24230}" srcId="{90C8350A-8943-4F43-B0C4-A69855C3F96F}" destId="{DBCCE92D-D215-41B1-8574-D81AA1B5814B}" srcOrd="0" destOrd="0" parTransId="{9D75F05B-74BF-4EDE-AA6A-F3933B8B02EF}" sibTransId="{055945E3-6E1F-4FE0-9A86-22AB8B40BC14}"/>
    <dgm:cxn modelId="{A593FCAA-839C-4487-9C97-0BF21E20BE8A}" srcId="{52842ACA-9393-4155-A917-E8FCCEBE6089}" destId="{E80B531C-C26B-43B2-AAFF-9625CAD0085C}" srcOrd="0" destOrd="0" parTransId="{DF6FF5C6-8E34-4467-B05A-D3B05F0756AE}" sibTransId="{2C8062DD-AA74-4407-928C-58629BB9483B}"/>
    <dgm:cxn modelId="{E17584AB-48BB-4DB8-B30F-03124BCDB60B}" type="presOf" srcId="{DDEC04A5-8C1B-47AF-A75B-B16B459CB034}" destId="{5578A797-4997-482D-8967-8BBDE1D23DD9}" srcOrd="0" destOrd="2" presId="urn:microsoft.com/office/officeart/2005/8/layout/hList1"/>
    <dgm:cxn modelId="{2102D5BF-7851-4325-80F1-28D0FBA16AE6}" type="presOf" srcId="{DBCCE92D-D215-41B1-8574-D81AA1B5814B}" destId="{1B41CBE9-944F-468A-90DE-0F5112804798}" srcOrd="0" destOrd="0" presId="urn:microsoft.com/office/officeart/2005/8/layout/hList1"/>
    <dgm:cxn modelId="{13A2A8C1-BFE0-442A-A063-CB8103EB5867}" srcId="{8CA5D5CB-7A30-4FAA-AE31-1DD69EF9EC57}" destId="{ECCCE541-5CC9-4F13-997D-7D5FB16C982A}" srcOrd="2" destOrd="0" parTransId="{510275F3-F834-4D91-9477-ECADB2EFB8D1}" sibTransId="{842F783F-C8C1-4F06-A9DB-8C2C55678840}"/>
    <dgm:cxn modelId="{CBEF45C8-9E4F-4B42-9753-DB7A073D27C5}" srcId="{0A97FE2C-6227-4031-8EA0-832E8AAC0304}" destId="{DD098A39-E822-4B48-AB12-6213D280F958}" srcOrd="1" destOrd="0" parTransId="{F4F64A26-9219-4725-842E-C080C914C221}" sibTransId="{017D61EF-492D-406B-AC7A-8D6D27950B9A}"/>
    <dgm:cxn modelId="{F9AE11CC-27AB-4F6F-A70D-D57020DB887F}" type="presOf" srcId="{6CA48A0E-A8AA-4C57-BBFC-6FBC068C266A}" destId="{5578A797-4997-482D-8967-8BBDE1D23DD9}" srcOrd="0" destOrd="1" presId="urn:microsoft.com/office/officeart/2005/8/layout/hList1"/>
    <dgm:cxn modelId="{FD9702CF-D759-4142-BE00-4CBC385287C0}" type="presOf" srcId="{E80B531C-C26B-43B2-AAFF-9625CAD0085C}" destId="{5578A797-4997-482D-8967-8BBDE1D23DD9}" srcOrd="0" destOrd="0" presId="urn:microsoft.com/office/officeart/2005/8/layout/hList1"/>
    <dgm:cxn modelId="{26CAD7E8-77E7-47FD-AAE2-EE36D5BBE9FD}" srcId="{90C8350A-8943-4F43-B0C4-A69855C3F96F}" destId="{1FD3172B-4AE0-4DD8-907F-7A73EE5257A8}" srcOrd="1" destOrd="0" parTransId="{70AF2017-0979-444A-8E22-56863896CB46}" sibTransId="{C2B7E7D5-5410-44BA-8067-07AD82EB5DE2}"/>
    <dgm:cxn modelId="{3D0F84F9-29F1-4924-B633-0E6DD66B2060}" type="presOf" srcId="{90C8350A-8943-4F43-B0C4-A69855C3F96F}" destId="{91E4CFDD-629F-4BA0-A30D-06720D561233}" srcOrd="0" destOrd="0" presId="urn:microsoft.com/office/officeart/2005/8/layout/hList1"/>
    <dgm:cxn modelId="{B1683319-AF32-4CF0-931C-2E7D2902C0D3}" type="presParOf" srcId="{2B97C203-7FF9-4691-A639-1E2921DA5286}" destId="{D2ED2FAF-0C4F-4B68-88E0-67B16D2FD4FB}" srcOrd="0" destOrd="0" presId="urn:microsoft.com/office/officeart/2005/8/layout/hList1"/>
    <dgm:cxn modelId="{0325C1CD-2D7E-4B81-B041-1BBDD5D672FF}" type="presParOf" srcId="{D2ED2FAF-0C4F-4B68-88E0-67B16D2FD4FB}" destId="{91E4CFDD-629F-4BA0-A30D-06720D561233}" srcOrd="0" destOrd="0" presId="urn:microsoft.com/office/officeart/2005/8/layout/hList1"/>
    <dgm:cxn modelId="{4D0C3B04-8ED2-43B9-9985-3051416981C2}" type="presParOf" srcId="{D2ED2FAF-0C4F-4B68-88E0-67B16D2FD4FB}" destId="{1B41CBE9-944F-468A-90DE-0F5112804798}" srcOrd="1" destOrd="0" presId="urn:microsoft.com/office/officeart/2005/8/layout/hList1"/>
    <dgm:cxn modelId="{0586D695-D0EE-43EA-B18C-A71CE9A589ED}" type="presParOf" srcId="{2B97C203-7FF9-4691-A639-1E2921DA5286}" destId="{715D1861-BA14-4528-8969-413AB438BF5D}" srcOrd="1" destOrd="0" presId="urn:microsoft.com/office/officeart/2005/8/layout/hList1"/>
    <dgm:cxn modelId="{2D7A9C62-C8A3-4181-B2F5-5FAA03CE3005}" type="presParOf" srcId="{2B97C203-7FF9-4691-A639-1E2921DA5286}" destId="{3125EB2A-ADAF-4C8E-85CB-2786FE73B2B6}" srcOrd="2" destOrd="0" presId="urn:microsoft.com/office/officeart/2005/8/layout/hList1"/>
    <dgm:cxn modelId="{D5B155C9-36EA-4626-9C26-A26FD994B025}" type="presParOf" srcId="{3125EB2A-ADAF-4C8E-85CB-2786FE73B2B6}" destId="{9595A9BA-973C-4782-AA04-57A3AFEC46FD}" srcOrd="0" destOrd="0" presId="urn:microsoft.com/office/officeart/2005/8/layout/hList1"/>
    <dgm:cxn modelId="{584AA4A6-668D-4922-947B-104DDADBECEB}" type="presParOf" srcId="{3125EB2A-ADAF-4C8E-85CB-2786FE73B2B6}" destId="{EE8B42B6-5DD4-41FC-B1B0-C0BAAEF4055C}" srcOrd="1" destOrd="0" presId="urn:microsoft.com/office/officeart/2005/8/layout/hList1"/>
    <dgm:cxn modelId="{FFC0A9CD-1700-4FCF-8B0F-0C93E22ECBB7}" type="presParOf" srcId="{2B97C203-7FF9-4691-A639-1E2921DA5286}" destId="{004696E1-FF52-4B2C-80B5-C8F93B790388}" srcOrd="3" destOrd="0" presId="urn:microsoft.com/office/officeart/2005/8/layout/hList1"/>
    <dgm:cxn modelId="{59B325B9-0092-4EFA-9AF3-F6735BC521A5}" type="presParOf" srcId="{2B97C203-7FF9-4691-A639-1E2921DA5286}" destId="{33F941A3-A9AC-4680-9B5A-8C8CA28B7379}" srcOrd="4" destOrd="0" presId="urn:microsoft.com/office/officeart/2005/8/layout/hList1"/>
    <dgm:cxn modelId="{EF942E22-AE67-41CD-BF79-116DAA836A85}" type="presParOf" srcId="{33F941A3-A9AC-4680-9B5A-8C8CA28B7379}" destId="{187B919F-24D3-467B-878C-DF033B897BB1}" srcOrd="0" destOrd="0" presId="urn:microsoft.com/office/officeart/2005/8/layout/hList1"/>
    <dgm:cxn modelId="{C142144D-ADD4-4C15-98D6-6F69EBA581D2}" type="presParOf" srcId="{33F941A3-A9AC-4680-9B5A-8C8CA28B7379}" destId="{955B4FEA-EF82-4AD0-AC1D-208FB4A5E334}" srcOrd="1" destOrd="0" presId="urn:microsoft.com/office/officeart/2005/8/layout/hList1"/>
    <dgm:cxn modelId="{7C5C0D4F-9F5D-42DF-82C3-6B78EE4C3F28}" type="presParOf" srcId="{2B97C203-7FF9-4691-A639-1E2921DA5286}" destId="{5652E24B-B35C-4D8D-8B9D-43585758808E}" srcOrd="5" destOrd="0" presId="urn:microsoft.com/office/officeart/2005/8/layout/hList1"/>
    <dgm:cxn modelId="{9E2A757A-BA6A-445C-A202-78482CCFF072}" type="presParOf" srcId="{2B97C203-7FF9-4691-A639-1E2921DA5286}" destId="{9D4C44C2-7258-4C29-B3CB-D35400AC1916}" srcOrd="6" destOrd="0" presId="urn:microsoft.com/office/officeart/2005/8/layout/hList1"/>
    <dgm:cxn modelId="{209C716F-FFE4-41EF-8ADD-B2ABA7DBFBE7}" type="presParOf" srcId="{9D4C44C2-7258-4C29-B3CB-D35400AC1916}" destId="{65C0209A-46E2-4F03-8FE2-65361B23341E}" srcOrd="0" destOrd="0" presId="urn:microsoft.com/office/officeart/2005/8/layout/hList1"/>
    <dgm:cxn modelId="{D0C1D9A2-FC00-4DE4-A18D-B6284A6B9E07}" type="presParOf" srcId="{9D4C44C2-7258-4C29-B3CB-D35400AC1916}" destId="{5578A797-4997-482D-8967-8BBDE1D23DD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E6FF8E4-1FB6-45DE-A1D3-852F4A2FFDA9}"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8C93E01F-7767-4D79-9DA6-6B3202ACB436}">
      <dgm:prSet phldrT="[Text]" custT="1"/>
      <dgm:spPr/>
      <dgm:t>
        <a:bodyPr/>
        <a:lstStyle/>
        <a:p>
          <a:r>
            <a:rPr lang="en-US" sz="1800" b="0">
              <a:latin typeface="Cambria" panose="02040503050406030204" pitchFamily="18" charset="0"/>
              <a:ea typeface="Cambria" panose="02040503050406030204" pitchFamily="18" charset="0"/>
            </a:rPr>
            <a:t>Tải sử dụng</a:t>
          </a:r>
          <a:endParaRPr lang="en-US" sz="1800" b="0" dirty="0">
            <a:latin typeface="Cambria" panose="02040503050406030204" pitchFamily="18" charset="0"/>
            <a:ea typeface="Cambria" panose="02040503050406030204" pitchFamily="18" charset="0"/>
          </a:endParaRPr>
        </a:p>
      </dgm:t>
    </dgm:pt>
    <dgm:pt modelId="{F48DDBD6-1865-4EF1-9898-1792F8243817}" type="parTrans" cxnId="{2127CA3E-185A-4AAB-BA19-662F0FF40529}">
      <dgm:prSet/>
      <dgm:spPr/>
      <dgm:t>
        <a:bodyPr/>
        <a:lstStyle/>
        <a:p>
          <a:endParaRPr lang="en-US" b="0">
            <a:latin typeface="Cambria" panose="02040503050406030204" pitchFamily="18" charset="0"/>
            <a:ea typeface="Cambria" panose="02040503050406030204" pitchFamily="18" charset="0"/>
          </a:endParaRPr>
        </a:p>
      </dgm:t>
    </dgm:pt>
    <dgm:pt modelId="{A1087CC0-9F77-4F98-AD94-92A46FB7ED28}" type="sibTrans" cxnId="{2127CA3E-185A-4AAB-BA19-662F0FF40529}">
      <dgm:prSet/>
      <dgm:spPr/>
      <dgm:t>
        <a:bodyPr/>
        <a:lstStyle/>
        <a:p>
          <a:endParaRPr lang="en-US" b="0">
            <a:latin typeface="Cambria" panose="02040503050406030204" pitchFamily="18" charset="0"/>
            <a:ea typeface="Cambria" panose="02040503050406030204" pitchFamily="18" charset="0"/>
          </a:endParaRPr>
        </a:p>
      </dgm:t>
    </dgm:pt>
    <dgm:pt modelId="{48C018D1-5E18-415D-B8F1-A6ECF687B674}">
      <dgm:prSet phldrT="[Text]" custT="1"/>
      <dgm:spPr/>
      <dgm:t>
        <a:bodyPr/>
        <a:lstStyle/>
        <a:p>
          <a:r>
            <a:rPr lang="en-US" sz="1800" b="0">
              <a:latin typeface="Cambria" panose="02040503050406030204" pitchFamily="18" charset="0"/>
              <a:ea typeface="Cambria" panose="02040503050406030204" pitchFamily="18" charset="0"/>
            </a:rPr>
            <a:t>Thời tiết/ Môi trường</a:t>
          </a:r>
          <a:endParaRPr lang="en-US" sz="1800" b="0" dirty="0">
            <a:latin typeface="Cambria" panose="02040503050406030204" pitchFamily="18" charset="0"/>
            <a:ea typeface="Cambria" panose="02040503050406030204" pitchFamily="18" charset="0"/>
          </a:endParaRPr>
        </a:p>
      </dgm:t>
    </dgm:pt>
    <dgm:pt modelId="{74E4DBC8-29DA-4A2F-A33C-27F75B4598CA}" type="parTrans" cxnId="{247D8091-D52F-4797-98E9-74002D16849C}">
      <dgm:prSet/>
      <dgm:spPr/>
      <dgm:t>
        <a:bodyPr/>
        <a:lstStyle/>
        <a:p>
          <a:endParaRPr lang="en-US" b="0">
            <a:latin typeface="Cambria" panose="02040503050406030204" pitchFamily="18" charset="0"/>
            <a:ea typeface="Cambria" panose="02040503050406030204" pitchFamily="18" charset="0"/>
          </a:endParaRPr>
        </a:p>
      </dgm:t>
    </dgm:pt>
    <dgm:pt modelId="{E39CDDCD-52D2-4F76-9444-F68A2B2423AA}" type="sibTrans" cxnId="{247D8091-D52F-4797-98E9-74002D16849C}">
      <dgm:prSet/>
      <dgm:spPr/>
      <dgm:t>
        <a:bodyPr/>
        <a:lstStyle/>
        <a:p>
          <a:endParaRPr lang="en-US" b="0">
            <a:latin typeface="Cambria" panose="02040503050406030204" pitchFamily="18" charset="0"/>
            <a:ea typeface="Cambria" panose="02040503050406030204" pitchFamily="18" charset="0"/>
          </a:endParaRPr>
        </a:p>
      </dgm:t>
    </dgm:pt>
    <dgm:pt modelId="{D9FEF0EF-A4E0-4930-92B5-830D54522086}">
      <dgm:prSet phldrT="[Text]" custT="1"/>
      <dgm:spPr/>
      <dgm:t>
        <a:bodyPr/>
        <a:lstStyle/>
        <a:p>
          <a:r>
            <a:rPr lang="en-US" sz="1800" b="0">
              <a:latin typeface="Cambria" panose="02040503050406030204" pitchFamily="18" charset="0"/>
              <a:ea typeface="Cambria" panose="02040503050406030204" pitchFamily="18" charset="0"/>
            </a:rPr>
            <a:t>Sản lượng/Hoạt động sản xuất</a:t>
          </a:r>
          <a:endParaRPr lang="en-US" sz="1800" b="0" dirty="0">
            <a:latin typeface="Cambria" panose="02040503050406030204" pitchFamily="18" charset="0"/>
            <a:ea typeface="Cambria" panose="02040503050406030204" pitchFamily="18" charset="0"/>
          </a:endParaRPr>
        </a:p>
      </dgm:t>
    </dgm:pt>
    <dgm:pt modelId="{89DF6AF2-8AE3-4F09-98E3-F7097DC1A09D}" type="par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39C9E559-D9BE-4557-94F8-B54730685741}" type="sibTrans" cxnId="{2835FA1B-0900-4075-81B4-4B8F1BDC7EC1}">
      <dgm:prSet/>
      <dgm:spPr/>
      <dgm:t>
        <a:bodyPr/>
        <a:lstStyle/>
        <a:p>
          <a:endParaRPr lang="en-US" b="0">
            <a:latin typeface="Cambria" panose="02040503050406030204" pitchFamily="18" charset="0"/>
            <a:ea typeface="Cambria" panose="02040503050406030204" pitchFamily="18" charset="0"/>
          </a:endParaRPr>
        </a:p>
      </dgm:t>
    </dgm:pt>
    <dgm:pt modelId="{BE3002D4-9652-4D1F-94E5-4C9D00E605C7}">
      <dgm:prSet phldrT="[Text]" custT="1"/>
      <dgm:spPr/>
      <dgm:t>
        <a:bodyPr/>
        <a:lstStyle/>
        <a:p>
          <a:r>
            <a:rPr lang="en-US" sz="1800" b="0">
              <a:latin typeface="Cambria" panose="02040503050406030204" pitchFamily="18" charset="0"/>
              <a:ea typeface="Cambria" panose="02040503050406030204" pitchFamily="18" charset="0"/>
            </a:rPr>
            <a:t>Mức độ bảo trì</a:t>
          </a:r>
          <a:endParaRPr lang="en-US" sz="1800" b="0" dirty="0">
            <a:latin typeface="Cambria" panose="02040503050406030204" pitchFamily="18" charset="0"/>
            <a:ea typeface="Cambria" panose="02040503050406030204" pitchFamily="18" charset="0"/>
          </a:endParaRPr>
        </a:p>
      </dgm:t>
    </dgm:pt>
    <dgm:pt modelId="{A1C5C2A5-005B-4CBC-8504-298D5ABC1F87}" type="par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D9F752A6-04E0-4464-ADF8-0BB17C53FD3C}" type="sibTrans" cxnId="{83D7653C-1AF8-42E9-8FA8-B060E0A2A49B}">
      <dgm:prSet/>
      <dgm:spPr/>
      <dgm:t>
        <a:bodyPr/>
        <a:lstStyle/>
        <a:p>
          <a:endParaRPr lang="en-US" b="0">
            <a:latin typeface="Cambria" panose="02040503050406030204" pitchFamily="18" charset="0"/>
            <a:ea typeface="Cambria" panose="02040503050406030204" pitchFamily="18" charset="0"/>
          </a:endParaRPr>
        </a:p>
      </dgm:t>
    </dgm:pt>
    <dgm:pt modelId="{7CE1BC6D-622D-4C42-AE9D-88F2E8700175}">
      <dgm:prSet phldrT="[Text]" custT="1"/>
      <dgm:spPr/>
      <dgm:t>
        <a:bodyPr/>
        <a:lstStyle/>
        <a:p>
          <a:r>
            <a:rPr lang="en-US" sz="1800" b="0">
              <a:latin typeface="Cambria" panose="02040503050406030204" pitchFamily="18" charset="0"/>
              <a:ea typeface="Cambria" panose="02040503050406030204" pitchFamily="18" charset="0"/>
            </a:rPr>
            <a:t>Cách vận hành</a:t>
          </a:r>
          <a:endParaRPr lang="en-US" sz="1800" b="0" dirty="0">
            <a:latin typeface="Cambria" panose="02040503050406030204" pitchFamily="18" charset="0"/>
            <a:ea typeface="Cambria" panose="02040503050406030204" pitchFamily="18" charset="0"/>
          </a:endParaRPr>
        </a:p>
      </dgm:t>
    </dgm:pt>
    <dgm:pt modelId="{012E33B9-45C3-45D9-BA6A-C2E3BA8F6371}" type="par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6C4164A7-B5A0-4533-93B1-656D0D2E46D4}" type="sibTrans" cxnId="{DCFBA71F-19B9-48D2-A10B-A3BAA6F1BC13}">
      <dgm:prSet/>
      <dgm:spPr/>
      <dgm:t>
        <a:bodyPr/>
        <a:lstStyle/>
        <a:p>
          <a:endParaRPr lang="en-US" b="0">
            <a:latin typeface="Cambria" panose="02040503050406030204" pitchFamily="18" charset="0"/>
            <a:ea typeface="Cambria" panose="02040503050406030204" pitchFamily="18" charset="0"/>
          </a:endParaRPr>
        </a:p>
      </dgm:t>
    </dgm:pt>
    <dgm:pt modelId="{F60F477D-E790-4538-B69A-52303B690578}" type="pres">
      <dgm:prSet presAssocID="{DE6FF8E4-1FB6-45DE-A1D3-852F4A2FFDA9}" presName="cycle" presStyleCnt="0">
        <dgm:presLayoutVars>
          <dgm:dir/>
          <dgm:resizeHandles val="exact"/>
        </dgm:presLayoutVars>
      </dgm:prSet>
      <dgm:spPr/>
    </dgm:pt>
    <dgm:pt modelId="{6F17D257-6584-4630-B6E2-7C62F541D125}" type="pres">
      <dgm:prSet presAssocID="{8C93E01F-7767-4D79-9DA6-6B3202ACB436}" presName="dummy" presStyleCnt="0"/>
      <dgm:spPr/>
    </dgm:pt>
    <dgm:pt modelId="{EA8810D1-8B82-4246-9F7B-8AC823241331}" type="pres">
      <dgm:prSet presAssocID="{8C93E01F-7767-4D79-9DA6-6B3202ACB436}" presName="node" presStyleLbl="revTx" presStyleIdx="0" presStyleCnt="5">
        <dgm:presLayoutVars>
          <dgm:bulletEnabled val="1"/>
        </dgm:presLayoutVars>
      </dgm:prSet>
      <dgm:spPr/>
    </dgm:pt>
    <dgm:pt modelId="{553A0FC8-88F0-4D20-9D28-92A4E6FB791F}" type="pres">
      <dgm:prSet presAssocID="{A1087CC0-9F77-4F98-AD94-92A46FB7ED28}" presName="sibTrans" presStyleLbl="node1" presStyleIdx="0" presStyleCnt="5"/>
      <dgm:spPr/>
    </dgm:pt>
    <dgm:pt modelId="{62452072-FC46-4377-81FE-2681EF52AB2F}" type="pres">
      <dgm:prSet presAssocID="{48C018D1-5E18-415D-B8F1-A6ECF687B674}" presName="dummy" presStyleCnt="0"/>
      <dgm:spPr/>
    </dgm:pt>
    <dgm:pt modelId="{AD0325FF-99BD-4B93-9DBA-7DBCC475809F}" type="pres">
      <dgm:prSet presAssocID="{48C018D1-5E18-415D-B8F1-A6ECF687B674}" presName="node" presStyleLbl="revTx" presStyleIdx="1" presStyleCnt="5">
        <dgm:presLayoutVars>
          <dgm:bulletEnabled val="1"/>
        </dgm:presLayoutVars>
      </dgm:prSet>
      <dgm:spPr/>
    </dgm:pt>
    <dgm:pt modelId="{4E6D994F-E5DE-44E4-811D-340E625763AF}" type="pres">
      <dgm:prSet presAssocID="{E39CDDCD-52D2-4F76-9444-F68A2B2423AA}" presName="sibTrans" presStyleLbl="node1" presStyleIdx="1" presStyleCnt="5"/>
      <dgm:spPr/>
    </dgm:pt>
    <dgm:pt modelId="{1A0C5DE6-210C-422A-BAFB-B2D72FA727D2}" type="pres">
      <dgm:prSet presAssocID="{D9FEF0EF-A4E0-4930-92B5-830D54522086}" presName="dummy" presStyleCnt="0"/>
      <dgm:spPr/>
    </dgm:pt>
    <dgm:pt modelId="{5509ECD9-4031-442F-812E-F35173C68A02}" type="pres">
      <dgm:prSet presAssocID="{D9FEF0EF-A4E0-4930-92B5-830D54522086}" presName="node" presStyleLbl="revTx" presStyleIdx="2" presStyleCnt="5">
        <dgm:presLayoutVars>
          <dgm:bulletEnabled val="1"/>
        </dgm:presLayoutVars>
      </dgm:prSet>
      <dgm:spPr/>
    </dgm:pt>
    <dgm:pt modelId="{40405046-18DC-4710-B050-1EE502A6C1D7}" type="pres">
      <dgm:prSet presAssocID="{39C9E559-D9BE-4557-94F8-B54730685741}" presName="sibTrans" presStyleLbl="node1" presStyleIdx="2" presStyleCnt="5"/>
      <dgm:spPr/>
    </dgm:pt>
    <dgm:pt modelId="{13840DAB-34E9-4356-9030-ADB0E1428501}" type="pres">
      <dgm:prSet presAssocID="{BE3002D4-9652-4D1F-94E5-4C9D00E605C7}" presName="dummy" presStyleCnt="0"/>
      <dgm:spPr/>
    </dgm:pt>
    <dgm:pt modelId="{5E2AB8FB-C009-4B8C-9E09-74F08DEB9412}" type="pres">
      <dgm:prSet presAssocID="{BE3002D4-9652-4D1F-94E5-4C9D00E605C7}" presName="node" presStyleLbl="revTx" presStyleIdx="3" presStyleCnt="5">
        <dgm:presLayoutVars>
          <dgm:bulletEnabled val="1"/>
        </dgm:presLayoutVars>
      </dgm:prSet>
      <dgm:spPr/>
    </dgm:pt>
    <dgm:pt modelId="{9D2100A1-2AC2-4C0F-B55B-DDD09FF5D5E2}" type="pres">
      <dgm:prSet presAssocID="{D9F752A6-04E0-4464-ADF8-0BB17C53FD3C}" presName="sibTrans" presStyleLbl="node1" presStyleIdx="3" presStyleCnt="5"/>
      <dgm:spPr/>
    </dgm:pt>
    <dgm:pt modelId="{AE30079E-0B51-48C8-8397-17ED22FF5DE0}" type="pres">
      <dgm:prSet presAssocID="{7CE1BC6D-622D-4C42-AE9D-88F2E8700175}" presName="dummy" presStyleCnt="0"/>
      <dgm:spPr/>
    </dgm:pt>
    <dgm:pt modelId="{AF791557-9EC5-4E40-AC19-A64CF548A2B0}" type="pres">
      <dgm:prSet presAssocID="{7CE1BC6D-622D-4C42-AE9D-88F2E8700175}" presName="node" presStyleLbl="revTx" presStyleIdx="4" presStyleCnt="5">
        <dgm:presLayoutVars>
          <dgm:bulletEnabled val="1"/>
        </dgm:presLayoutVars>
      </dgm:prSet>
      <dgm:spPr/>
    </dgm:pt>
    <dgm:pt modelId="{4B0ED172-6186-40CD-9B8C-4DAD6EAF1A1D}" type="pres">
      <dgm:prSet presAssocID="{6C4164A7-B5A0-4533-93B1-656D0D2E46D4}" presName="sibTrans" presStyleLbl="node1" presStyleIdx="4" presStyleCnt="5"/>
      <dgm:spPr/>
    </dgm:pt>
  </dgm:ptLst>
  <dgm:cxnLst>
    <dgm:cxn modelId="{5E8C2605-B8E7-47B1-973F-91A7385FA95E}" type="presOf" srcId="{39C9E559-D9BE-4557-94F8-B54730685741}" destId="{40405046-18DC-4710-B050-1EE502A6C1D7}" srcOrd="0" destOrd="0" presId="urn:microsoft.com/office/officeart/2005/8/layout/cycle1"/>
    <dgm:cxn modelId="{5D9D860B-5363-4944-8E2D-A7F05F53DA90}" type="presOf" srcId="{D9F752A6-04E0-4464-ADF8-0BB17C53FD3C}" destId="{9D2100A1-2AC2-4C0F-B55B-DDD09FF5D5E2}" srcOrd="0" destOrd="0" presId="urn:microsoft.com/office/officeart/2005/8/layout/cycle1"/>
    <dgm:cxn modelId="{C8DA9811-CC7C-4F69-88C0-DD19C016A27D}" type="presOf" srcId="{6C4164A7-B5A0-4533-93B1-656D0D2E46D4}" destId="{4B0ED172-6186-40CD-9B8C-4DAD6EAF1A1D}" srcOrd="0" destOrd="0" presId="urn:microsoft.com/office/officeart/2005/8/layout/cycle1"/>
    <dgm:cxn modelId="{2835FA1B-0900-4075-81B4-4B8F1BDC7EC1}" srcId="{DE6FF8E4-1FB6-45DE-A1D3-852F4A2FFDA9}" destId="{D9FEF0EF-A4E0-4930-92B5-830D54522086}" srcOrd="2" destOrd="0" parTransId="{89DF6AF2-8AE3-4F09-98E3-F7097DC1A09D}" sibTransId="{39C9E559-D9BE-4557-94F8-B54730685741}"/>
    <dgm:cxn modelId="{31231C1C-D044-4D6B-BE00-205AC506FE1C}" type="presOf" srcId="{7CE1BC6D-622D-4C42-AE9D-88F2E8700175}" destId="{AF791557-9EC5-4E40-AC19-A64CF548A2B0}" srcOrd="0" destOrd="0" presId="urn:microsoft.com/office/officeart/2005/8/layout/cycle1"/>
    <dgm:cxn modelId="{DCFBA71F-19B9-48D2-A10B-A3BAA6F1BC13}" srcId="{DE6FF8E4-1FB6-45DE-A1D3-852F4A2FFDA9}" destId="{7CE1BC6D-622D-4C42-AE9D-88F2E8700175}" srcOrd="4" destOrd="0" parTransId="{012E33B9-45C3-45D9-BA6A-C2E3BA8F6371}" sibTransId="{6C4164A7-B5A0-4533-93B1-656D0D2E46D4}"/>
    <dgm:cxn modelId="{2237D42D-EF38-48CF-8FAA-B7B634A50846}" type="presOf" srcId="{48C018D1-5E18-415D-B8F1-A6ECF687B674}" destId="{AD0325FF-99BD-4B93-9DBA-7DBCC475809F}" srcOrd="0" destOrd="0" presId="urn:microsoft.com/office/officeart/2005/8/layout/cycle1"/>
    <dgm:cxn modelId="{0B56C02E-B9C2-4BF2-B868-1141166F18D4}" type="presOf" srcId="{A1087CC0-9F77-4F98-AD94-92A46FB7ED28}" destId="{553A0FC8-88F0-4D20-9D28-92A4E6FB791F}" srcOrd="0" destOrd="0" presId="urn:microsoft.com/office/officeart/2005/8/layout/cycle1"/>
    <dgm:cxn modelId="{939A2833-6A1F-467D-BEF6-09B85B83E147}" type="presOf" srcId="{BE3002D4-9652-4D1F-94E5-4C9D00E605C7}" destId="{5E2AB8FB-C009-4B8C-9E09-74F08DEB9412}" srcOrd="0" destOrd="0" presId="urn:microsoft.com/office/officeart/2005/8/layout/cycle1"/>
    <dgm:cxn modelId="{83D7653C-1AF8-42E9-8FA8-B060E0A2A49B}" srcId="{DE6FF8E4-1FB6-45DE-A1D3-852F4A2FFDA9}" destId="{BE3002D4-9652-4D1F-94E5-4C9D00E605C7}" srcOrd="3" destOrd="0" parTransId="{A1C5C2A5-005B-4CBC-8504-298D5ABC1F87}" sibTransId="{D9F752A6-04E0-4464-ADF8-0BB17C53FD3C}"/>
    <dgm:cxn modelId="{2127CA3E-185A-4AAB-BA19-662F0FF40529}" srcId="{DE6FF8E4-1FB6-45DE-A1D3-852F4A2FFDA9}" destId="{8C93E01F-7767-4D79-9DA6-6B3202ACB436}" srcOrd="0" destOrd="0" parTransId="{F48DDBD6-1865-4EF1-9898-1792F8243817}" sibTransId="{A1087CC0-9F77-4F98-AD94-92A46FB7ED28}"/>
    <dgm:cxn modelId="{A139D149-D2F0-43C4-BF02-1A5D2B8AD902}" type="presOf" srcId="{E39CDDCD-52D2-4F76-9444-F68A2B2423AA}" destId="{4E6D994F-E5DE-44E4-811D-340E625763AF}" srcOrd="0" destOrd="0" presId="urn:microsoft.com/office/officeart/2005/8/layout/cycle1"/>
    <dgm:cxn modelId="{247D8091-D52F-4797-98E9-74002D16849C}" srcId="{DE6FF8E4-1FB6-45DE-A1D3-852F4A2FFDA9}" destId="{48C018D1-5E18-415D-B8F1-A6ECF687B674}" srcOrd="1" destOrd="0" parTransId="{74E4DBC8-29DA-4A2F-A33C-27F75B4598CA}" sibTransId="{E39CDDCD-52D2-4F76-9444-F68A2B2423AA}"/>
    <dgm:cxn modelId="{F88159A4-D839-4466-9998-F7FF9F5CD1B6}" type="presOf" srcId="{8C93E01F-7767-4D79-9DA6-6B3202ACB436}" destId="{EA8810D1-8B82-4246-9F7B-8AC823241331}" srcOrd="0" destOrd="0" presId="urn:microsoft.com/office/officeart/2005/8/layout/cycle1"/>
    <dgm:cxn modelId="{2994CBB8-FA75-430C-9976-C32D5A8840A9}" type="presOf" srcId="{DE6FF8E4-1FB6-45DE-A1D3-852F4A2FFDA9}" destId="{F60F477D-E790-4538-B69A-52303B690578}" srcOrd="0" destOrd="0" presId="urn:microsoft.com/office/officeart/2005/8/layout/cycle1"/>
    <dgm:cxn modelId="{EBAC39E4-7FCD-4AEC-ADA5-664A460E9841}" type="presOf" srcId="{D9FEF0EF-A4E0-4930-92B5-830D54522086}" destId="{5509ECD9-4031-442F-812E-F35173C68A02}" srcOrd="0" destOrd="0" presId="urn:microsoft.com/office/officeart/2005/8/layout/cycle1"/>
    <dgm:cxn modelId="{834A2D2B-E5A1-4DC5-84AD-46E793B5EA0D}" type="presParOf" srcId="{F60F477D-E790-4538-B69A-52303B690578}" destId="{6F17D257-6584-4630-B6E2-7C62F541D125}" srcOrd="0" destOrd="0" presId="urn:microsoft.com/office/officeart/2005/8/layout/cycle1"/>
    <dgm:cxn modelId="{3C2DF519-4C50-446D-857D-08035EE6671E}" type="presParOf" srcId="{F60F477D-E790-4538-B69A-52303B690578}" destId="{EA8810D1-8B82-4246-9F7B-8AC823241331}" srcOrd="1" destOrd="0" presId="urn:microsoft.com/office/officeart/2005/8/layout/cycle1"/>
    <dgm:cxn modelId="{280221E6-D1EC-4FA5-806A-6F283230DA82}" type="presParOf" srcId="{F60F477D-E790-4538-B69A-52303B690578}" destId="{553A0FC8-88F0-4D20-9D28-92A4E6FB791F}" srcOrd="2" destOrd="0" presId="urn:microsoft.com/office/officeart/2005/8/layout/cycle1"/>
    <dgm:cxn modelId="{D559DFF0-BC32-4B86-826C-85AE0EF54003}" type="presParOf" srcId="{F60F477D-E790-4538-B69A-52303B690578}" destId="{62452072-FC46-4377-81FE-2681EF52AB2F}" srcOrd="3" destOrd="0" presId="urn:microsoft.com/office/officeart/2005/8/layout/cycle1"/>
    <dgm:cxn modelId="{EDE09221-F304-4638-ADE8-6BE9F2BCB706}" type="presParOf" srcId="{F60F477D-E790-4538-B69A-52303B690578}" destId="{AD0325FF-99BD-4B93-9DBA-7DBCC475809F}" srcOrd="4" destOrd="0" presId="urn:microsoft.com/office/officeart/2005/8/layout/cycle1"/>
    <dgm:cxn modelId="{0A66FF95-F4C9-4F08-860C-7BFB1913FBDC}" type="presParOf" srcId="{F60F477D-E790-4538-B69A-52303B690578}" destId="{4E6D994F-E5DE-44E4-811D-340E625763AF}" srcOrd="5" destOrd="0" presId="urn:microsoft.com/office/officeart/2005/8/layout/cycle1"/>
    <dgm:cxn modelId="{C14EC827-FF52-4438-92F9-3F89C5C49399}" type="presParOf" srcId="{F60F477D-E790-4538-B69A-52303B690578}" destId="{1A0C5DE6-210C-422A-BAFB-B2D72FA727D2}" srcOrd="6" destOrd="0" presId="urn:microsoft.com/office/officeart/2005/8/layout/cycle1"/>
    <dgm:cxn modelId="{3026B3AE-CABE-4464-8EF9-DD2C5009FC0C}" type="presParOf" srcId="{F60F477D-E790-4538-B69A-52303B690578}" destId="{5509ECD9-4031-442F-812E-F35173C68A02}" srcOrd="7" destOrd="0" presId="urn:microsoft.com/office/officeart/2005/8/layout/cycle1"/>
    <dgm:cxn modelId="{5E853F72-5857-48C5-9AB7-CD199C597622}" type="presParOf" srcId="{F60F477D-E790-4538-B69A-52303B690578}" destId="{40405046-18DC-4710-B050-1EE502A6C1D7}" srcOrd="8" destOrd="0" presId="urn:microsoft.com/office/officeart/2005/8/layout/cycle1"/>
    <dgm:cxn modelId="{C74841A7-9EE5-4551-AC10-7928D23F3E02}" type="presParOf" srcId="{F60F477D-E790-4538-B69A-52303B690578}" destId="{13840DAB-34E9-4356-9030-ADB0E1428501}" srcOrd="9" destOrd="0" presId="urn:microsoft.com/office/officeart/2005/8/layout/cycle1"/>
    <dgm:cxn modelId="{798F4ACC-C122-4C9F-AC17-4EAE32165228}" type="presParOf" srcId="{F60F477D-E790-4538-B69A-52303B690578}" destId="{5E2AB8FB-C009-4B8C-9E09-74F08DEB9412}" srcOrd="10" destOrd="0" presId="urn:microsoft.com/office/officeart/2005/8/layout/cycle1"/>
    <dgm:cxn modelId="{75D70ECE-60DD-4B99-BF37-446EB8384400}" type="presParOf" srcId="{F60F477D-E790-4538-B69A-52303B690578}" destId="{9D2100A1-2AC2-4C0F-B55B-DDD09FF5D5E2}" srcOrd="11" destOrd="0" presId="urn:microsoft.com/office/officeart/2005/8/layout/cycle1"/>
    <dgm:cxn modelId="{C64CE853-3E3F-4D6E-88A4-A947A68B7298}" type="presParOf" srcId="{F60F477D-E790-4538-B69A-52303B690578}" destId="{AE30079E-0B51-48C8-8397-17ED22FF5DE0}" srcOrd="12" destOrd="0" presId="urn:microsoft.com/office/officeart/2005/8/layout/cycle1"/>
    <dgm:cxn modelId="{B67B065D-1D19-4FAB-8BF6-63440919CE30}" type="presParOf" srcId="{F60F477D-E790-4538-B69A-52303B690578}" destId="{AF791557-9EC5-4E40-AC19-A64CF548A2B0}" srcOrd="13" destOrd="0" presId="urn:microsoft.com/office/officeart/2005/8/layout/cycle1"/>
    <dgm:cxn modelId="{ACC3FC21-C48E-459D-8CBF-358501775433}" type="presParOf" srcId="{F60F477D-E790-4538-B69A-52303B690578}" destId="{4B0ED172-6186-40CD-9B8C-4DAD6EAF1A1D}" srcOrd="14"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A97FE2C-6227-4031-8EA0-832E8AAC0304}"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90C8350A-8943-4F43-B0C4-A69855C3F96F}">
      <dgm:prSet custT="1"/>
      <dgm:spPr>
        <a:xfrm>
          <a:off x="48" y="14011"/>
          <a:ext cx="4656266" cy="1612800"/>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Áp dụng khi</a:t>
          </a:r>
        </a:p>
      </dgm:t>
    </dgm:pt>
    <dgm:pt modelId="{A7CECD67-EE30-4096-B124-F28068BF235B}" type="par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529B0E0-5CA6-4C0E-9D5A-5D433ACE4A0B}" type="sibTrans" cxnId="{C788AC0C-38B1-480C-B274-E50F7BF6DC2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8CA5D5CB-7A30-4FAA-AE31-1DD69EF9EC57}">
      <dgm:prSet custT="1"/>
      <dgm:spPr>
        <a:xfrm>
          <a:off x="5308192" y="14011"/>
          <a:ext cx="4656266" cy="1612800"/>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ln>
        <a:effectLst/>
      </dgm:spPr>
      <dgm:t>
        <a:bodyPr/>
        <a:lstStyle/>
        <a:p>
          <a:pPr>
            <a:buNone/>
          </a:pPr>
          <a:r>
            <a:rPr lang="en-US" sz="2500" b="1">
              <a:solidFill>
                <a:srgbClr val="FFFFFF"/>
              </a:solidFill>
              <a:latin typeface="Cambria" panose="02040503050406030204" pitchFamily="18" charset="0"/>
              <a:ea typeface="Cambria" panose="02040503050406030204" pitchFamily="18" charset="0"/>
              <a:cs typeface="+mn-cs"/>
            </a:rPr>
            <a:t>Mục đích</a:t>
          </a:r>
        </a:p>
      </dgm:t>
    </dgm:pt>
    <dgm:pt modelId="{90A9842D-A4D6-4444-909E-5DA1B5DF7095}" type="par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2B09243B-927A-4581-9F1C-14198CB6A5CD}" type="sibTrans" cxnId="{C5DE138D-E49C-49C1-A8FF-C26F9EE567D1}">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DBCCE92D-D215-41B1-8574-D81AA1B5814B}">
      <dgm:prSet custT="1"/>
      <dgm:spPr>
        <a:xfrm>
          <a:off x="48" y="1626811"/>
          <a:ext cx="4656266" cy="245951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dữ liệu năm cơ sở về điều kiện sau retrofit </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cho ra tiết kiệm thực tế</a:t>
          </a:r>
          <a:endPar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D75F05B-74BF-4EDE-AA6A-F3933B8B02EF}" type="par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055945E3-6E1F-4FE0-9A86-22AB8B40BC14}" type="sibTrans" cxnId="{1253529E-FB6E-4DE0-B026-77703FC24230}">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54DAC9C0-92E7-444E-A370-E4C6A216F96C}">
      <dgm:prSet custT="1"/>
      <dgm:spPr>
        <a:xfrm>
          <a:off x="5308192" y="1626811"/>
          <a:ext cx="4656266" cy="245951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Đảm bảo so sánh trước- - sau là công bằng</a:t>
          </a:r>
        </a:p>
      </dgm:t>
    </dgm:pt>
    <dgm:pt modelId="{EF321691-454F-4344-ADFE-4BA948211CE7}" type="par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C9F17A92-65CE-4E56-9A0F-3B331B35ADF8}" type="sibTrans" cxnId="{15049F77-F7C9-4734-8535-00E9FCBFE937}">
      <dgm:prSet/>
      <dgm:spPr/>
      <dgm:t>
        <a:bodyPr/>
        <a:lstStyle/>
        <a:p>
          <a:endParaRPr lang="en-US" sz="2000">
            <a:solidFill>
              <a:schemeClr val="tx1"/>
            </a:solidFill>
            <a:latin typeface="Cambria" panose="02040503050406030204" pitchFamily="18" charset="0"/>
            <a:ea typeface="Cambria" panose="02040503050406030204" pitchFamily="18" charset="0"/>
          </a:endParaRPr>
        </a:p>
      </dgm:t>
    </dgm:pt>
    <dgm:pt modelId="{E0E5070A-2ACD-4E97-AB9B-4FCE22BCEBC3}">
      <dgm:prSet custT="1"/>
      <dgm:spPr>
        <a:xfrm>
          <a:off x="48" y="1626811"/>
          <a:ext cx="4656266" cy="245951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Char char="•"/>
          </a:pPr>
          <a:endParaRPr lang="en-US" sz="2000">
            <a:solidFill>
              <a:srgbClr val="000000"/>
            </a:solidFill>
            <a:latin typeface="Cambria" panose="02040503050406030204" pitchFamily="18" charset="0"/>
            <a:ea typeface="Cambria" panose="02040503050406030204" pitchFamily="18" charset="0"/>
            <a:cs typeface="+mn-cs"/>
          </a:endParaRPr>
        </a:p>
      </dgm:t>
    </dgm:pt>
    <dgm:pt modelId="{535C13C3-4100-4EDD-A7BC-93606C9F9D2A}" type="parTrans" cxnId="{7A3DBC6A-1668-4066-AD50-8BB74C95B4F6}">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06FCD28-F907-4E92-98A5-81587C314DCA}" type="sibTrans" cxnId="{7A3DBC6A-1668-4066-AD50-8BB74C95B4F6}">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ECCCE541-5CC9-4F13-997D-7D5FB16C982A}">
      <dgm:prSet custT="1"/>
      <dgm:spPr>
        <a:xfrm>
          <a:off x="5308192" y="1626811"/>
          <a:ext cx="4656266" cy="245951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endParaRPr lang="en-US" sz="2000">
            <a:solidFill>
              <a:srgbClr val="000000"/>
            </a:solidFill>
            <a:latin typeface="Cambria" panose="02040503050406030204" pitchFamily="18" charset="0"/>
            <a:ea typeface="Cambria" panose="02040503050406030204" pitchFamily="18" charset="0"/>
            <a:cs typeface="+mn-cs"/>
          </a:endParaRPr>
        </a:p>
      </dgm:t>
    </dgm:pt>
    <dgm:pt modelId="{510275F3-F834-4D91-9477-ECADB2EFB8D1}" type="par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842F783F-C8C1-4F06-A9DB-8C2C55678840}" type="sibTrans" cxnId="{13A2A8C1-BFE0-442A-A063-CB8103EB5867}">
      <dgm:prSet/>
      <dgm:spPr/>
      <dgm:t>
        <a:bodyPr/>
        <a:lstStyle/>
        <a:p>
          <a:endParaRPr lang="en-US">
            <a:solidFill>
              <a:schemeClr val="tx1"/>
            </a:solidFill>
            <a:latin typeface="Cambria" panose="02040503050406030204" pitchFamily="18" charset="0"/>
            <a:ea typeface="Cambria" panose="02040503050406030204" pitchFamily="18" charset="0"/>
          </a:endParaRPr>
        </a:p>
      </dgm:t>
    </dgm:pt>
    <dgm:pt modelId="{2A88B6B2-5738-4216-9203-54684CE63CE9}">
      <dgm:prSet custT="1"/>
      <dgm:spPr>
        <a:xfrm>
          <a:off x="48" y="1626811"/>
          <a:ext cx="4656266" cy="245951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dữ liệu về bộ điều kiện cố định (</a:t>
          </a: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cho ra tiết kiệm giả định)</a:t>
          </a:r>
          <a:endPar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2EF7AD9-5DEE-4031-AA98-874460890EC0}" type="parTrans" cxnId="{AEA547E0-D31E-4D22-8852-B9E2CB0FABF6}">
      <dgm:prSet/>
      <dgm:spPr/>
      <dgm:t>
        <a:bodyPr/>
        <a:lstStyle/>
        <a:p>
          <a:endParaRPr lang="en-US"/>
        </a:p>
      </dgm:t>
    </dgm:pt>
    <dgm:pt modelId="{4483FCA4-5B3A-46B6-A2FF-F9D531F75007}" type="sibTrans" cxnId="{AEA547E0-D31E-4D22-8852-B9E2CB0FABF6}">
      <dgm:prSet/>
      <dgm:spPr/>
      <dgm:t>
        <a:bodyPr/>
        <a:lstStyle/>
        <a:p>
          <a:endParaRPr lang="en-US"/>
        </a:p>
      </dgm:t>
    </dgm:pt>
    <dgm:pt modelId="{9F3451BC-5CE5-4DCC-B82C-0EEA066E6FEE}">
      <dgm:prSet custT="1"/>
      <dgm:spPr>
        <a:xfrm>
          <a:off x="5308192" y="1626811"/>
          <a:ext cx="4656266" cy="245951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ln>
        <a:effectLst/>
      </dgm:spPr>
      <dgm:t>
        <a:bodyPr/>
        <a:lstStyle/>
        <a:p>
          <a:pPr>
            <a:buFont typeface="Courier New" panose="02070309020205020404" pitchFamily="49" charset="0"/>
            <a:buChar char="o"/>
          </a:pPr>
          <a:r>
            <a:rPr lang="en-US" sz="2000">
              <a:solidFill>
                <a:srgbClr val="000000">
                  <a:hueOff val="0"/>
                  <a:satOff val="0"/>
                  <a:lumOff val="0"/>
                  <a:alphaOff val="0"/>
                </a:srgbClr>
              </a:solidFill>
              <a:latin typeface="Cambria" panose="02040503050406030204" pitchFamily="18" charset="0"/>
              <a:ea typeface="Cambria" panose="02040503050406030204" pitchFamily="18" charset="0"/>
              <a:cs typeface="+mn-cs"/>
            </a:rPr>
            <a:t>Phản ánh đúng tác động biện pháp cải tiến	</a:t>
          </a:r>
        </a:p>
      </dgm:t>
    </dgm:pt>
    <dgm:pt modelId="{926B6A78-A9EF-4A60-BCB4-E4D3A7F8F3CD}" type="parTrans" cxnId="{9A44AD35-CEE9-4E2A-959F-4C5826FE5CC8}">
      <dgm:prSet/>
      <dgm:spPr/>
      <dgm:t>
        <a:bodyPr/>
        <a:lstStyle/>
        <a:p>
          <a:endParaRPr lang="en-US"/>
        </a:p>
      </dgm:t>
    </dgm:pt>
    <dgm:pt modelId="{8951C2AD-3C2D-4058-9E08-352B8B108797}" type="sibTrans" cxnId="{9A44AD35-CEE9-4E2A-959F-4C5826FE5CC8}">
      <dgm:prSet/>
      <dgm:spPr/>
      <dgm:t>
        <a:bodyPr/>
        <a:lstStyle/>
        <a:p>
          <a:endParaRPr lang="en-US"/>
        </a:p>
      </dgm:t>
    </dgm:pt>
    <dgm:pt modelId="{2B97C203-7FF9-4691-A639-1E2921DA5286}" type="pres">
      <dgm:prSet presAssocID="{0A97FE2C-6227-4031-8EA0-832E8AAC0304}" presName="Name0" presStyleCnt="0">
        <dgm:presLayoutVars>
          <dgm:dir/>
          <dgm:animLvl val="lvl"/>
          <dgm:resizeHandles val="exact"/>
        </dgm:presLayoutVars>
      </dgm:prSet>
      <dgm:spPr/>
    </dgm:pt>
    <dgm:pt modelId="{D2ED2FAF-0C4F-4B68-88E0-67B16D2FD4FB}" type="pres">
      <dgm:prSet presAssocID="{90C8350A-8943-4F43-B0C4-A69855C3F96F}" presName="composite" presStyleCnt="0"/>
      <dgm:spPr/>
    </dgm:pt>
    <dgm:pt modelId="{91E4CFDD-629F-4BA0-A30D-06720D561233}" type="pres">
      <dgm:prSet presAssocID="{90C8350A-8943-4F43-B0C4-A69855C3F96F}" presName="parTx" presStyleLbl="alignNode1" presStyleIdx="0" presStyleCnt="2">
        <dgm:presLayoutVars>
          <dgm:chMax val="0"/>
          <dgm:chPref val="0"/>
          <dgm:bulletEnabled val="1"/>
        </dgm:presLayoutVars>
      </dgm:prSet>
      <dgm:spPr/>
    </dgm:pt>
    <dgm:pt modelId="{1B41CBE9-944F-468A-90DE-0F5112804798}" type="pres">
      <dgm:prSet presAssocID="{90C8350A-8943-4F43-B0C4-A69855C3F96F}" presName="desTx" presStyleLbl="alignAccFollowNode1" presStyleIdx="0" presStyleCnt="2">
        <dgm:presLayoutVars>
          <dgm:bulletEnabled val="1"/>
        </dgm:presLayoutVars>
      </dgm:prSet>
      <dgm:spPr/>
    </dgm:pt>
    <dgm:pt modelId="{715D1861-BA14-4528-8969-413AB438BF5D}" type="pres">
      <dgm:prSet presAssocID="{C529B0E0-5CA6-4C0E-9D5A-5D433ACE4A0B}" presName="space" presStyleCnt="0"/>
      <dgm:spPr/>
    </dgm:pt>
    <dgm:pt modelId="{33F941A3-A9AC-4680-9B5A-8C8CA28B7379}" type="pres">
      <dgm:prSet presAssocID="{8CA5D5CB-7A30-4FAA-AE31-1DD69EF9EC57}" presName="composite" presStyleCnt="0"/>
      <dgm:spPr/>
    </dgm:pt>
    <dgm:pt modelId="{187B919F-24D3-467B-878C-DF033B897BB1}" type="pres">
      <dgm:prSet presAssocID="{8CA5D5CB-7A30-4FAA-AE31-1DD69EF9EC57}" presName="parTx" presStyleLbl="alignNode1" presStyleIdx="1" presStyleCnt="2">
        <dgm:presLayoutVars>
          <dgm:chMax val="0"/>
          <dgm:chPref val="0"/>
          <dgm:bulletEnabled val="1"/>
        </dgm:presLayoutVars>
      </dgm:prSet>
      <dgm:spPr/>
    </dgm:pt>
    <dgm:pt modelId="{955B4FEA-EF82-4AD0-AC1D-208FB4A5E334}" type="pres">
      <dgm:prSet presAssocID="{8CA5D5CB-7A30-4FAA-AE31-1DD69EF9EC57}" presName="desTx" presStyleLbl="alignAccFollowNode1" presStyleIdx="1" presStyleCnt="2">
        <dgm:presLayoutVars>
          <dgm:bulletEnabled val="1"/>
        </dgm:presLayoutVars>
      </dgm:prSet>
      <dgm:spPr/>
    </dgm:pt>
  </dgm:ptLst>
  <dgm:cxnLst>
    <dgm:cxn modelId="{BE8E9D05-8E52-449E-8B8F-988E1389F032}" type="presOf" srcId="{8CA5D5CB-7A30-4FAA-AE31-1DD69EF9EC57}" destId="{187B919F-24D3-467B-878C-DF033B897BB1}" srcOrd="0" destOrd="0" presId="urn:microsoft.com/office/officeart/2005/8/layout/hList1"/>
    <dgm:cxn modelId="{C788AC0C-38B1-480C-B274-E50F7BF6DC21}" srcId="{0A97FE2C-6227-4031-8EA0-832E8AAC0304}" destId="{90C8350A-8943-4F43-B0C4-A69855C3F96F}" srcOrd="0" destOrd="0" parTransId="{A7CECD67-EE30-4096-B124-F28068BF235B}" sibTransId="{C529B0E0-5CA6-4C0E-9D5A-5D433ACE4A0B}"/>
    <dgm:cxn modelId="{BC8C6C33-F5FE-47E9-A569-3C2FA7FAC5CC}" type="presOf" srcId="{0A97FE2C-6227-4031-8EA0-832E8AAC0304}" destId="{2B97C203-7FF9-4691-A639-1E2921DA5286}" srcOrd="0" destOrd="0" presId="urn:microsoft.com/office/officeart/2005/8/layout/hList1"/>
    <dgm:cxn modelId="{9A44AD35-CEE9-4E2A-959F-4C5826FE5CC8}" srcId="{8CA5D5CB-7A30-4FAA-AE31-1DD69EF9EC57}" destId="{9F3451BC-5CE5-4DCC-B82C-0EEA066E6FEE}" srcOrd="1" destOrd="0" parTransId="{926B6A78-A9EF-4A60-BCB4-E4D3A7F8F3CD}" sibTransId="{8951C2AD-3C2D-4058-9E08-352B8B108797}"/>
    <dgm:cxn modelId="{26694D5E-736E-4A50-898E-199512455F3D}" type="presOf" srcId="{54DAC9C0-92E7-444E-A370-E4C6A216F96C}" destId="{955B4FEA-EF82-4AD0-AC1D-208FB4A5E334}" srcOrd="0" destOrd="0" presId="urn:microsoft.com/office/officeart/2005/8/layout/hList1"/>
    <dgm:cxn modelId="{FB6B3A41-3C72-4CB8-9926-B86B7A6FDF1D}" type="presOf" srcId="{9F3451BC-5CE5-4DCC-B82C-0EEA066E6FEE}" destId="{955B4FEA-EF82-4AD0-AC1D-208FB4A5E334}" srcOrd="0" destOrd="1" presId="urn:microsoft.com/office/officeart/2005/8/layout/hList1"/>
    <dgm:cxn modelId="{7A3DBC6A-1668-4066-AD50-8BB74C95B4F6}" srcId="{90C8350A-8943-4F43-B0C4-A69855C3F96F}" destId="{E0E5070A-2ACD-4E97-AB9B-4FCE22BCEBC3}" srcOrd="2" destOrd="0" parTransId="{535C13C3-4100-4EDD-A7BC-93606C9F9D2A}" sibTransId="{806FCD28-F907-4E92-98A5-81587C314DCA}"/>
    <dgm:cxn modelId="{A0737177-340B-47B5-8E35-4B060AE17A78}" type="presOf" srcId="{ECCCE541-5CC9-4F13-997D-7D5FB16C982A}" destId="{955B4FEA-EF82-4AD0-AC1D-208FB4A5E334}" srcOrd="0" destOrd="2" presId="urn:microsoft.com/office/officeart/2005/8/layout/hList1"/>
    <dgm:cxn modelId="{15049F77-F7C9-4734-8535-00E9FCBFE937}" srcId="{8CA5D5CB-7A30-4FAA-AE31-1DD69EF9EC57}" destId="{54DAC9C0-92E7-444E-A370-E4C6A216F96C}" srcOrd="0" destOrd="0" parTransId="{EF321691-454F-4344-ADFE-4BA948211CE7}" sibTransId="{C9F17A92-65CE-4E56-9A0F-3B331B35ADF8}"/>
    <dgm:cxn modelId="{0146107C-4B2F-4AB8-A0D3-2EB6D4A8A558}" type="presOf" srcId="{E0E5070A-2ACD-4E97-AB9B-4FCE22BCEBC3}" destId="{1B41CBE9-944F-468A-90DE-0F5112804798}" srcOrd="0" destOrd="2" presId="urn:microsoft.com/office/officeart/2005/8/layout/hList1"/>
    <dgm:cxn modelId="{EB56BB84-4BDD-479C-B1B2-E0D5604A4104}" type="presOf" srcId="{2A88B6B2-5738-4216-9203-54684CE63CE9}" destId="{1B41CBE9-944F-468A-90DE-0F5112804798}" srcOrd="0" destOrd="1" presId="urn:microsoft.com/office/officeart/2005/8/layout/hList1"/>
    <dgm:cxn modelId="{C5DE138D-E49C-49C1-A8FF-C26F9EE567D1}" srcId="{0A97FE2C-6227-4031-8EA0-832E8AAC0304}" destId="{8CA5D5CB-7A30-4FAA-AE31-1DD69EF9EC57}" srcOrd="1" destOrd="0" parTransId="{90A9842D-A4D6-4444-909E-5DA1B5DF7095}" sibTransId="{2B09243B-927A-4581-9F1C-14198CB6A5CD}"/>
    <dgm:cxn modelId="{1253529E-FB6E-4DE0-B026-77703FC24230}" srcId="{90C8350A-8943-4F43-B0C4-A69855C3F96F}" destId="{DBCCE92D-D215-41B1-8574-D81AA1B5814B}" srcOrd="0" destOrd="0" parTransId="{9D75F05B-74BF-4EDE-AA6A-F3933B8B02EF}" sibTransId="{055945E3-6E1F-4FE0-9A86-22AB8B40BC14}"/>
    <dgm:cxn modelId="{2102D5BF-7851-4325-80F1-28D0FBA16AE6}" type="presOf" srcId="{DBCCE92D-D215-41B1-8574-D81AA1B5814B}" destId="{1B41CBE9-944F-468A-90DE-0F5112804798}" srcOrd="0" destOrd="0" presId="urn:microsoft.com/office/officeart/2005/8/layout/hList1"/>
    <dgm:cxn modelId="{13A2A8C1-BFE0-442A-A063-CB8103EB5867}" srcId="{8CA5D5CB-7A30-4FAA-AE31-1DD69EF9EC57}" destId="{ECCCE541-5CC9-4F13-997D-7D5FB16C982A}" srcOrd="2" destOrd="0" parTransId="{510275F3-F834-4D91-9477-ECADB2EFB8D1}" sibTransId="{842F783F-C8C1-4F06-A9DB-8C2C55678840}"/>
    <dgm:cxn modelId="{AEA547E0-D31E-4D22-8852-B9E2CB0FABF6}" srcId="{90C8350A-8943-4F43-B0C4-A69855C3F96F}" destId="{2A88B6B2-5738-4216-9203-54684CE63CE9}" srcOrd="1" destOrd="0" parTransId="{42EF7AD9-5DEE-4031-AA98-874460890EC0}" sibTransId="{4483FCA4-5B3A-46B6-A2FF-F9D531F75007}"/>
    <dgm:cxn modelId="{3D0F84F9-29F1-4924-B633-0E6DD66B2060}" type="presOf" srcId="{90C8350A-8943-4F43-B0C4-A69855C3F96F}" destId="{91E4CFDD-629F-4BA0-A30D-06720D561233}" srcOrd="0" destOrd="0" presId="urn:microsoft.com/office/officeart/2005/8/layout/hList1"/>
    <dgm:cxn modelId="{B1683319-AF32-4CF0-931C-2E7D2902C0D3}" type="presParOf" srcId="{2B97C203-7FF9-4691-A639-1E2921DA5286}" destId="{D2ED2FAF-0C4F-4B68-88E0-67B16D2FD4FB}" srcOrd="0" destOrd="0" presId="urn:microsoft.com/office/officeart/2005/8/layout/hList1"/>
    <dgm:cxn modelId="{0325C1CD-2D7E-4B81-B041-1BBDD5D672FF}" type="presParOf" srcId="{D2ED2FAF-0C4F-4B68-88E0-67B16D2FD4FB}" destId="{91E4CFDD-629F-4BA0-A30D-06720D561233}" srcOrd="0" destOrd="0" presId="urn:microsoft.com/office/officeart/2005/8/layout/hList1"/>
    <dgm:cxn modelId="{4D0C3B04-8ED2-43B9-9985-3051416981C2}" type="presParOf" srcId="{D2ED2FAF-0C4F-4B68-88E0-67B16D2FD4FB}" destId="{1B41CBE9-944F-468A-90DE-0F5112804798}" srcOrd="1" destOrd="0" presId="urn:microsoft.com/office/officeart/2005/8/layout/hList1"/>
    <dgm:cxn modelId="{0586D695-D0EE-43EA-B18C-A71CE9A589ED}" type="presParOf" srcId="{2B97C203-7FF9-4691-A639-1E2921DA5286}" destId="{715D1861-BA14-4528-8969-413AB438BF5D}" srcOrd="1" destOrd="0" presId="urn:microsoft.com/office/officeart/2005/8/layout/hList1"/>
    <dgm:cxn modelId="{59B325B9-0092-4EFA-9AF3-F6735BC521A5}" type="presParOf" srcId="{2B97C203-7FF9-4691-A639-1E2921DA5286}" destId="{33F941A3-A9AC-4680-9B5A-8C8CA28B7379}" srcOrd="2" destOrd="0" presId="urn:microsoft.com/office/officeart/2005/8/layout/hList1"/>
    <dgm:cxn modelId="{EF942E22-AE67-41CD-BF79-116DAA836A85}" type="presParOf" srcId="{33F941A3-A9AC-4680-9B5A-8C8CA28B7379}" destId="{187B919F-24D3-467B-878C-DF033B897BB1}" srcOrd="0" destOrd="0" presId="urn:microsoft.com/office/officeart/2005/8/layout/hList1"/>
    <dgm:cxn modelId="{C142144D-ADD4-4C15-98D6-6F69EBA581D2}" type="presParOf" srcId="{33F941A3-A9AC-4680-9B5A-8C8CA28B7379}" destId="{955B4FEA-EF82-4AD0-AC1D-208FB4A5E334}"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61970-2F50-4BD7-B02D-530CD77DF125}">
      <dsp:nvSpPr>
        <dsp:cNvPr id="0" name=""/>
        <dsp:cNvSpPr/>
      </dsp:nvSpPr>
      <dsp:spPr>
        <a:xfrm>
          <a:off x="-5476005" y="-838445"/>
          <a:ext cx="6520176" cy="6520176"/>
        </a:xfrm>
        <a:prstGeom prst="blockArc">
          <a:avLst>
            <a:gd name="adj1" fmla="val 18900000"/>
            <a:gd name="adj2" fmla="val 2700000"/>
            <a:gd name="adj3" fmla="val 331"/>
          </a:avLst>
        </a:prstGeom>
        <a:noFill/>
        <a:ln w="25400" cap="flat" cmpd="sng" algn="ctr">
          <a:solidFill>
            <a:srgbClr val="0F6FC6">
              <a:tint val="99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9C17E404-3103-4E62-84E3-8C5348E3C726}">
      <dsp:nvSpPr>
        <dsp:cNvPr id="0" name=""/>
        <dsp:cNvSpPr/>
      </dsp:nvSpPr>
      <dsp:spPr>
        <a:xfrm>
          <a:off x="546634" y="372351"/>
          <a:ext cx="10200395" cy="745091"/>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solidFill>
                <a:srgbClr val="000000"/>
              </a:solidFill>
              <a:latin typeface="Cambria" panose="02040503050406030204" pitchFamily="18" charset="0"/>
              <a:ea typeface="Cambria" panose="02040503050406030204" pitchFamily="18" charset="0"/>
              <a:cs typeface="+mn-cs"/>
            </a:rPr>
            <a:t>BẢN CHẤT &amp; LỢI ÍCH CỦA M&amp;V</a:t>
          </a:r>
          <a:endParaRPr lang="en-US" sz="4000" b="1" kern="1200" dirty="0">
            <a:solidFill>
              <a:srgbClr val="000000"/>
            </a:solidFill>
            <a:latin typeface="Cambria" panose="02040503050406030204" pitchFamily="18" charset="0"/>
            <a:ea typeface="Cambria" panose="02040503050406030204" pitchFamily="18" charset="0"/>
            <a:cs typeface="+mn-cs"/>
          </a:endParaRPr>
        </a:p>
      </dsp:txBody>
      <dsp:txXfrm>
        <a:off x="546634" y="372351"/>
        <a:ext cx="10200395" cy="745091"/>
      </dsp:txXfrm>
    </dsp:sp>
    <dsp:sp modelId="{578FC8D0-477F-4BE3-B3BE-B2A32D5F963A}">
      <dsp:nvSpPr>
        <dsp:cNvPr id="0" name=""/>
        <dsp:cNvSpPr/>
      </dsp:nvSpPr>
      <dsp:spPr>
        <a:xfrm>
          <a:off x="80952" y="279215"/>
          <a:ext cx="931363" cy="931363"/>
        </a:xfrm>
        <a:prstGeom prst="ellipse">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97DAC18-C00C-43CC-AE03-0B916FBBE730}">
      <dsp:nvSpPr>
        <dsp:cNvPr id="0" name=""/>
        <dsp:cNvSpPr/>
      </dsp:nvSpPr>
      <dsp:spPr>
        <a:xfrm>
          <a:off x="973811" y="1490182"/>
          <a:ext cx="9773217" cy="745091"/>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solidFill>
                <a:srgbClr val="000000"/>
              </a:solidFill>
              <a:latin typeface="Cambria" panose="02040503050406030204" pitchFamily="18" charset="0"/>
              <a:ea typeface="Cambria" panose="02040503050406030204" pitchFamily="18" charset="0"/>
              <a:cs typeface="+mn-cs"/>
            </a:rPr>
            <a:t>LẬP KẾ HOẠCH M&amp;V</a:t>
          </a:r>
          <a:endParaRPr lang="en-US" sz="4000" b="1" kern="1200" dirty="0">
            <a:solidFill>
              <a:srgbClr val="000000"/>
            </a:solidFill>
            <a:latin typeface="Cambria" panose="02040503050406030204" pitchFamily="18" charset="0"/>
            <a:ea typeface="Cambria" panose="02040503050406030204" pitchFamily="18" charset="0"/>
            <a:cs typeface="+mn-cs"/>
          </a:endParaRPr>
        </a:p>
      </dsp:txBody>
      <dsp:txXfrm>
        <a:off x="973811" y="1490182"/>
        <a:ext cx="9773217" cy="745091"/>
      </dsp:txXfrm>
    </dsp:sp>
    <dsp:sp modelId="{F7D62367-0EE5-45F2-A6AC-C88F5FEE6BA8}">
      <dsp:nvSpPr>
        <dsp:cNvPr id="0" name=""/>
        <dsp:cNvSpPr/>
      </dsp:nvSpPr>
      <dsp:spPr>
        <a:xfrm>
          <a:off x="508129" y="1397045"/>
          <a:ext cx="931363" cy="931363"/>
        </a:xfrm>
        <a:prstGeom prst="ellipse">
          <a:avLst/>
        </a:prstGeom>
        <a:solidFill>
          <a:srgbClr val="FFFFFF">
            <a:hueOff val="0"/>
            <a:satOff val="0"/>
            <a:lumOff val="0"/>
            <a:alphaOff val="0"/>
          </a:srgbClr>
        </a:solidFill>
        <a:ln w="25400" cap="flat" cmpd="sng" algn="ctr">
          <a:solidFill>
            <a:srgbClr val="0F6FC6">
              <a:shade val="80000"/>
              <a:hueOff val="236519"/>
              <a:satOff val="-13281"/>
              <a:lumOff val="11454"/>
              <a:alphaOff val="0"/>
            </a:srgbClr>
          </a:solidFill>
          <a:prstDash val="solid"/>
          <a:miter lim="800000"/>
        </a:ln>
        <a:effectLst/>
      </dsp:spPr>
      <dsp:style>
        <a:lnRef idx="2">
          <a:scrgbClr r="0" g="0" b="0"/>
        </a:lnRef>
        <a:fillRef idx="1">
          <a:scrgbClr r="0" g="0" b="0"/>
        </a:fillRef>
        <a:effectRef idx="0">
          <a:scrgbClr r="0" g="0" b="0"/>
        </a:effectRef>
        <a:fontRef idx="minor"/>
      </dsp:style>
    </dsp:sp>
    <dsp:sp modelId="{9198C0CC-EE4F-4B5B-A1D3-61191400DE36}">
      <dsp:nvSpPr>
        <dsp:cNvPr id="0" name=""/>
        <dsp:cNvSpPr/>
      </dsp:nvSpPr>
      <dsp:spPr>
        <a:xfrm>
          <a:off x="973811" y="2608012"/>
          <a:ext cx="9773217" cy="745091"/>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solidFill>
                <a:srgbClr val="000000"/>
              </a:solidFill>
              <a:latin typeface="Cambria" panose="02040503050406030204" pitchFamily="18" charset="0"/>
              <a:ea typeface="Cambria" panose="02040503050406030204" pitchFamily="18" charset="0"/>
              <a:cs typeface="+mn-cs"/>
            </a:rPr>
            <a:t>THỰC HÀNH TÍNH TOÁN MÔ PHỎNG</a:t>
          </a:r>
          <a:endParaRPr lang="en-US" sz="4000" b="1" kern="1200" dirty="0">
            <a:solidFill>
              <a:srgbClr val="000000"/>
            </a:solidFill>
            <a:latin typeface="Cambria" panose="02040503050406030204" pitchFamily="18" charset="0"/>
            <a:ea typeface="Cambria" panose="02040503050406030204" pitchFamily="18" charset="0"/>
            <a:cs typeface="+mn-cs"/>
          </a:endParaRPr>
        </a:p>
      </dsp:txBody>
      <dsp:txXfrm>
        <a:off x="973811" y="2608012"/>
        <a:ext cx="9773217" cy="745091"/>
      </dsp:txXfrm>
    </dsp:sp>
    <dsp:sp modelId="{AADBD249-F9E3-426F-9862-33D89AA8618D}">
      <dsp:nvSpPr>
        <dsp:cNvPr id="0" name=""/>
        <dsp:cNvSpPr/>
      </dsp:nvSpPr>
      <dsp:spPr>
        <a:xfrm>
          <a:off x="508129" y="2514876"/>
          <a:ext cx="931363" cy="931363"/>
        </a:xfrm>
        <a:prstGeom prst="ellipse">
          <a:avLst/>
        </a:prstGeom>
        <a:solidFill>
          <a:srgbClr val="FFFFFF">
            <a:hueOff val="0"/>
            <a:satOff val="0"/>
            <a:lumOff val="0"/>
            <a:alphaOff val="0"/>
          </a:srgbClr>
        </a:solidFill>
        <a:ln w="25400" cap="flat" cmpd="sng" algn="ctr">
          <a:solidFill>
            <a:srgbClr val="0F6FC6">
              <a:shade val="80000"/>
              <a:hueOff val="473038"/>
              <a:satOff val="-26563"/>
              <a:lumOff val="22907"/>
              <a:alphaOff val="0"/>
            </a:srgbClr>
          </a:solidFill>
          <a:prstDash val="solid"/>
          <a:miter lim="800000"/>
        </a:ln>
        <a:effectLst/>
      </dsp:spPr>
      <dsp:style>
        <a:lnRef idx="2">
          <a:scrgbClr r="0" g="0" b="0"/>
        </a:lnRef>
        <a:fillRef idx="1">
          <a:scrgbClr r="0" g="0" b="0"/>
        </a:fillRef>
        <a:effectRef idx="0">
          <a:scrgbClr r="0" g="0" b="0"/>
        </a:effectRef>
        <a:fontRef idx="minor"/>
      </dsp:style>
    </dsp:sp>
    <dsp:sp modelId="{AEA6E4D5-63B1-4534-8639-A87326395367}">
      <dsp:nvSpPr>
        <dsp:cNvPr id="0" name=""/>
        <dsp:cNvSpPr/>
      </dsp:nvSpPr>
      <dsp:spPr>
        <a:xfrm>
          <a:off x="546634" y="3725843"/>
          <a:ext cx="10200395" cy="745091"/>
        </a:xfrm>
        <a:prstGeom prst="rect">
          <a:avLst/>
        </a:prstGeom>
        <a:noFill/>
        <a:ln w="25400" cap="flat" cmpd="sng" algn="ctr">
          <a:solidFill>
            <a:srgbClr val="10CF9B">
              <a:lumMod val="40000"/>
              <a:lumOff val="6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101600" rIns="101600" bIns="101600" numCol="1" spcCol="1270" anchor="ctr" anchorCtr="0">
          <a:noAutofit/>
        </a:bodyPr>
        <a:lstStyle/>
        <a:p>
          <a:pPr marL="0" lvl="0" indent="0" algn="l" defTabSz="1778000">
            <a:lnSpc>
              <a:spcPct val="90000"/>
            </a:lnSpc>
            <a:spcBef>
              <a:spcPct val="0"/>
            </a:spcBef>
            <a:spcAft>
              <a:spcPct val="35000"/>
            </a:spcAft>
            <a:buNone/>
          </a:pPr>
          <a:r>
            <a:rPr lang="en-US" sz="4000" b="1" kern="1200">
              <a:solidFill>
                <a:srgbClr val="000000"/>
              </a:solidFill>
              <a:latin typeface="Cambria" panose="02040503050406030204" pitchFamily="18" charset="0"/>
              <a:ea typeface="Cambria" panose="02040503050406030204" pitchFamily="18" charset="0"/>
              <a:cs typeface="+mn-cs"/>
            </a:rPr>
            <a:t>VẤN ĐỀ THƯỜNG GẶP TRONG M&amp;V</a:t>
          </a:r>
          <a:endParaRPr lang="en-US" sz="4000" b="1" kern="1200" dirty="0">
            <a:solidFill>
              <a:srgbClr val="000000"/>
            </a:solidFill>
            <a:latin typeface="Cambria" panose="02040503050406030204" pitchFamily="18" charset="0"/>
            <a:ea typeface="Cambria" panose="02040503050406030204" pitchFamily="18" charset="0"/>
            <a:cs typeface="+mn-cs"/>
          </a:endParaRPr>
        </a:p>
      </dsp:txBody>
      <dsp:txXfrm>
        <a:off x="546634" y="3725843"/>
        <a:ext cx="10200395" cy="745091"/>
      </dsp:txXfrm>
    </dsp:sp>
    <dsp:sp modelId="{C594183E-35BA-45AB-8896-168C33D60772}">
      <dsp:nvSpPr>
        <dsp:cNvPr id="0" name=""/>
        <dsp:cNvSpPr/>
      </dsp:nvSpPr>
      <dsp:spPr>
        <a:xfrm>
          <a:off x="80952" y="3632706"/>
          <a:ext cx="931363" cy="931363"/>
        </a:xfrm>
        <a:prstGeom prst="ellipse">
          <a:avLst/>
        </a:prstGeom>
        <a:solidFill>
          <a:srgbClr val="FFFFFF">
            <a:hueOff val="0"/>
            <a:satOff val="0"/>
            <a:lumOff val="0"/>
            <a:alphaOff val="0"/>
          </a:srgbClr>
        </a:solidFill>
        <a:ln w="25400" cap="flat" cmpd="sng" algn="ctr">
          <a:solidFill>
            <a:srgbClr val="0F6FC6">
              <a:shade val="80000"/>
              <a:hueOff val="709557"/>
              <a:satOff val="-39844"/>
              <a:lumOff val="34361"/>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01581-8B69-4B18-B9D9-6851BB5ACF53}">
      <dsp:nvSpPr>
        <dsp:cNvPr id="0" name=""/>
        <dsp:cNvSpPr/>
      </dsp:nvSpPr>
      <dsp:spPr>
        <a:xfrm>
          <a:off x="181865" y="394"/>
          <a:ext cx="2894712" cy="739171"/>
        </a:xfrm>
        <a:prstGeom prst="roundRect">
          <a:avLst>
            <a:gd name="adj" fmla="val 10000"/>
          </a:avLst>
        </a:prstGeom>
        <a:solidFill>
          <a:srgbClr val="0F6FC6">
            <a:alpha val="9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US" sz="2500" kern="1200" dirty="0" err="1">
              <a:solidFill>
                <a:srgbClr val="FFFFFF"/>
              </a:solidFill>
              <a:latin typeface="Cambria" panose="02040503050406030204" pitchFamily="18" charset="0"/>
              <a:ea typeface="Cambria" panose="02040503050406030204" pitchFamily="18" charset="0"/>
              <a:cs typeface="+mn-cs"/>
            </a:rPr>
            <a:t>Độ</a:t>
          </a:r>
          <a:r>
            <a:rPr lang="en-US" sz="2500" kern="1200" dirty="0">
              <a:solidFill>
                <a:srgbClr val="FFFFFF"/>
              </a:solidFill>
              <a:latin typeface="Cambria" panose="02040503050406030204" pitchFamily="18" charset="0"/>
              <a:ea typeface="Cambria" panose="02040503050406030204" pitchFamily="18" charset="0"/>
              <a:cs typeface="+mn-cs"/>
            </a:rPr>
            <a:t> </a:t>
          </a:r>
          <a:r>
            <a:rPr lang="en-US" sz="2500" kern="1200" dirty="0" err="1">
              <a:solidFill>
                <a:srgbClr val="FFFFFF"/>
              </a:solidFill>
              <a:latin typeface="Cambria" panose="02040503050406030204" pitchFamily="18" charset="0"/>
              <a:ea typeface="Cambria" panose="02040503050406030204" pitchFamily="18" charset="0"/>
              <a:cs typeface="+mn-cs"/>
            </a:rPr>
            <a:t>chính</a:t>
          </a:r>
          <a:r>
            <a:rPr lang="en-US" sz="2500" kern="1200" dirty="0">
              <a:solidFill>
                <a:srgbClr val="FFFFFF"/>
              </a:solidFill>
              <a:latin typeface="Cambria" panose="02040503050406030204" pitchFamily="18" charset="0"/>
              <a:ea typeface="Cambria" panose="02040503050406030204" pitchFamily="18" charset="0"/>
              <a:cs typeface="+mn-cs"/>
            </a:rPr>
            <a:t> </a:t>
          </a:r>
          <a:r>
            <a:rPr lang="en-US" sz="2500" kern="1200" dirty="0" err="1">
              <a:solidFill>
                <a:srgbClr val="FFFFFF"/>
              </a:solidFill>
              <a:latin typeface="Cambria" panose="02040503050406030204" pitchFamily="18" charset="0"/>
              <a:ea typeface="Cambria" panose="02040503050406030204" pitchFamily="18" charset="0"/>
              <a:cs typeface="+mn-cs"/>
            </a:rPr>
            <a:t>xác</a:t>
          </a:r>
          <a:r>
            <a:rPr lang="en-US" sz="2500" kern="1200" dirty="0">
              <a:solidFill>
                <a:srgbClr val="FFFFFF"/>
              </a:solidFill>
              <a:latin typeface="Cambria" panose="02040503050406030204" pitchFamily="18" charset="0"/>
              <a:ea typeface="Cambria" panose="02040503050406030204" pitchFamily="18" charset="0"/>
              <a:cs typeface="+mn-cs"/>
            </a:rPr>
            <a:t> </a:t>
          </a:r>
          <a:r>
            <a:rPr lang="en-US" sz="2500" kern="1200" dirty="0" err="1">
              <a:solidFill>
                <a:srgbClr val="FFFFFF"/>
              </a:solidFill>
              <a:latin typeface="Cambria" panose="02040503050406030204" pitchFamily="18" charset="0"/>
              <a:ea typeface="Cambria" panose="02040503050406030204" pitchFamily="18" charset="0"/>
              <a:cs typeface="+mn-cs"/>
            </a:rPr>
            <a:t>thiết</a:t>
          </a:r>
          <a:r>
            <a:rPr lang="en-US" sz="2500" kern="1200" dirty="0">
              <a:solidFill>
                <a:srgbClr val="FFFFFF"/>
              </a:solidFill>
              <a:latin typeface="Cambria" panose="02040503050406030204" pitchFamily="18" charset="0"/>
              <a:ea typeface="Cambria" panose="02040503050406030204" pitchFamily="18" charset="0"/>
              <a:cs typeface="+mn-cs"/>
            </a:rPr>
            <a:t> </a:t>
          </a:r>
          <a:r>
            <a:rPr lang="en-US" sz="2500" kern="1200" dirty="0" err="1">
              <a:solidFill>
                <a:srgbClr val="FFFFFF"/>
              </a:solidFill>
              <a:latin typeface="Cambria" panose="02040503050406030204" pitchFamily="18" charset="0"/>
              <a:ea typeface="Cambria" panose="02040503050406030204" pitchFamily="18" charset="0"/>
              <a:cs typeface="+mn-cs"/>
            </a:rPr>
            <a:t>bị</a:t>
          </a:r>
          <a:r>
            <a:rPr lang="en-US" sz="2500" kern="1200">
              <a:solidFill>
                <a:srgbClr val="FFFFFF"/>
              </a:solidFill>
              <a:latin typeface="Cambria" panose="02040503050406030204" pitchFamily="18" charset="0"/>
              <a:ea typeface="Cambria" panose="02040503050406030204" pitchFamily="18" charset="0"/>
              <a:cs typeface="+mn-cs"/>
            </a:rPr>
            <a:t> đo</a:t>
          </a:r>
          <a:endParaRPr lang="en-US" sz="2500" kern="1200" dirty="0">
            <a:solidFill>
              <a:srgbClr val="FFFFFF"/>
            </a:solidFill>
            <a:latin typeface="Cambria" panose="02040503050406030204" pitchFamily="18" charset="0"/>
            <a:ea typeface="Cambria" panose="02040503050406030204" pitchFamily="18" charset="0"/>
            <a:cs typeface="+mn-cs"/>
          </a:endParaRPr>
        </a:p>
      </dsp:txBody>
      <dsp:txXfrm>
        <a:off x="203515" y="22044"/>
        <a:ext cx="2851412" cy="695871"/>
      </dsp:txXfrm>
    </dsp:sp>
    <dsp:sp modelId="{DE0A3223-55D3-4BD8-A408-55889A1205A0}">
      <dsp:nvSpPr>
        <dsp:cNvPr id="0" name=""/>
        <dsp:cNvSpPr/>
      </dsp:nvSpPr>
      <dsp:spPr>
        <a:xfrm>
          <a:off x="471336" y="739565"/>
          <a:ext cx="289474" cy="538560"/>
        </a:xfrm>
        <a:custGeom>
          <a:avLst/>
          <a:gdLst/>
          <a:ahLst/>
          <a:cxnLst/>
          <a:rect l="0" t="0" r="0" b="0"/>
          <a:pathLst>
            <a:path>
              <a:moveTo>
                <a:pt x="0" y="0"/>
              </a:moveTo>
              <a:lnTo>
                <a:pt x="0" y="580446"/>
              </a:lnTo>
              <a:lnTo>
                <a:pt x="302705" y="580446"/>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693E7FE9-F568-485F-88F5-0E53CAFF681B}">
      <dsp:nvSpPr>
        <dsp:cNvPr id="0" name=""/>
        <dsp:cNvSpPr/>
      </dsp:nvSpPr>
      <dsp:spPr>
        <a:xfrm>
          <a:off x="760810" y="924357"/>
          <a:ext cx="2419655" cy="707534"/>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Đồng hồ đo điện kWh</a:t>
          </a:r>
        </a:p>
      </dsp:txBody>
      <dsp:txXfrm>
        <a:off x="781533" y="945080"/>
        <a:ext cx="2378209" cy="666088"/>
      </dsp:txXfrm>
    </dsp:sp>
    <dsp:sp modelId="{2B8FF027-5F1C-42E8-8792-39A562E42EF7}">
      <dsp:nvSpPr>
        <dsp:cNvPr id="0" name=""/>
        <dsp:cNvSpPr/>
      </dsp:nvSpPr>
      <dsp:spPr>
        <a:xfrm>
          <a:off x="471336" y="739565"/>
          <a:ext cx="289474" cy="1430887"/>
        </a:xfrm>
        <a:custGeom>
          <a:avLst/>
          <a:gdLst/>
          <a:ahLst/>
          <a:cxnLst/>
          <a:rect l="0" t="0" r="0" b="0"/>
          <a:pathLst>
            <a:path>
              <a:moveTo>
                <a:pt x="0" y="0"/>
              </a:moveTo>
              <a:lnTo>
                <a:pt x="0" y="1542175"/>
              </a:lnTo>
              <a:lnTo>
                <a:pt x="302705" y="1542175"/>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FC72F6CD-2480-469D-986A-CAB87085DC98}">
      <dsp:nvSpPr>
        <dsp:cNvPr id="0" name=""/>
        <dsp:cNvSpPr/>
      </dsp:nvSpPr>
      <dsp:spPr>
        <a:xfrm>
          <a:off x="760810" y="1816685"/>
          <a:ext cx="2419655" cy="707534"/>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8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l" defTabSz="977900">
            <a:lnSpc>
              <a:spcPct val="90000"/>
            </a:lnSpc>
            <a:spcBef>
              <a:spcPct val="0"/>
            </a:spcBef>
            <a:spcAft>
              <a:spcPct val="35000"/>
            </a:spcAft>
            <a:buNone/>
          </a:pPr>
          <a:r>
            <a:rPr lang="en-US" sz="2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dòng (CT)</a:t>
          </a:r>
        </a:p>
      </dsp:txBody>
      <dsp:txXfrm>
        <a:off x="781533" y="1837408"/>
        <a:ext cx="2378209" cy="666088"/>
      </dsp:txXfrm>
    </dsp:sp>
    <dsp:sp modelId="{DCD1CD79-7F79-4D5A-8E65-408BCBB75389}">
      <dsp:nvSpPr>
        <dsp:cNvPr id="0" name=""/>
        <dsp:cNvSpPr/>
      </dsp:nvSpPr>
      <dsp:spPr>
        <a:xfrm>
          <a:off x="471336" y="739565"/>
          <a:ext cx="289474" cy="2323214"/>
        </a:xfrm>
        <a:custGeom>
          <a:avLst/>
          <a:gdLst/>
          <a:ahLst/>
          <a:cxnLst/>
          <a:rect l="0" t="0" r="0" b="0"/>
          <a:pathLst>
            <a:path>
              <a:moveTo>
                <a:pt x="0" y="0"/>
              </a:moveTo>
              <a:lnTo>
                <a:pt x="0" y="2503903"/>
              </a:lnTo>
              <a:lnTo>
                <a:pt x="302705" y="2503903"/>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CB562DE-41C5-4E59-B64E-8FE510877D08}">
      <dsp:nvSpPr>
        <dsp:cNvPr id="0" name=""/>
        <dsp:cNvSpPr/>
      </dsp:nvSpPr>
      <dsp:spPr>
        <a:xfrm>
          <a:off x="760810" y="2709012"/>
          <a:ext cx="2419655" cy="707534"/>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16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l" defTabSz="977900">
            <a:lnSpc>
              <a:spcPct val="90000"/>
            </a:lnSpc>
            <a:spcBef>
              <a:spcPct val="0"/>
            </a:spcBef>
            <a:spcAft>
              <a:spcPct val="35000"/>
            </a:spcAft>
            <a:buNone/>
          </a:pPr>
          <a:r>
            <a:rPr lang="en-US" sz="2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nhiệt độ</a:t>
          </a:r>
        </a:p>
      </dsp:txBody>
      <dsp:txXfrm>
        <a:off x="781533" y="2729735"/>
        <a:ext cx="2378209" cy="666088"/>
      </dsp:txXfrm>
    </dsp:sp>
    <dsp:sp modelId="{973C162B-70EA-4F3A-A9B4-8F9952D98985}">
      <dsp:nvSpPr>
        <dsp:cNvPr id="0" name=""/>
        <dsp:cNvSpPr/>
      </dsp:nvSpPr>
      <dsp:spPr>
        <a:xfrm>
          <a:off x="471336" y="739565"/>
          <a:ext cx="289474" cy="3215542"/>
        </a:xfrm>
        <a:custGeom>
          <a:avLst/>
          <a:gdLst/>
          <a:ahLst/>
          <a:cxnLst/>
          <a:rect l="0" t="0" r="0" b="0"/>
          <a:pathLst>
            <a:path>
              <a:moveTo>
                <a:pt x="0" y="0"/>
              </a:moveTo>
              <a:lnTo>
                <a:pt x="0" y="3465632"/>
              </a:lnTo>
              <a:lnTo>
                <a:pt x="302705" y="3465632"/>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1C8A973-C07E-4576-85A1-A53955961961}">
      <dsp:nvSpPr>
        <dsp:cNvPr id="0" name=""/>
        <dsp:cNvSpPr/>
      </dsp:nvSpPr>
      <dsp:spPr>
        <a:xfrm>
          <a:off x="760810" y="3601339"/>
          <a:ext cx="2419655" cy="707534"/>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24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l" defTabSz="977900">
            <a:lnSpc>
              <a:spcPct val="90000"/>
            </a:lnSpc>
            <a:spcBef>
              <a:spcPct val="0"/>
            </a:spcBef>
            <a:spcAft>
              <a:spcPct val="35000"/>
            </a:spcAft>
            <a:buNone/>
          </a:pPr>
          <a:r>
            <a:rPr lang="en-US" sz="22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Cảm biến lưu lượng khí/nước</a:t>
          </a:r>
        </a:p>
      </dsp:txBody>
      <dsp:txXfrm>
        <a:off x="781533" y="3622062"/>
        <a:ext cx="2378209" cy="666088"/>
      </dsp:txXfrm>
    </dsp:sp>
    <dsp:sp modelId="{D1506C20-C329-4942-9A6C-14A28A42669F}">
      <dsp:nvSpPr>
        <dsp:cNvPr id="0" name=""/>
        <dsp:cNvSpPr/>
      </dsp:nvSpPr>
      <dsp:spPr>
        <a:xfrm>
          <a:off x="3930601" y="2219"/>
          <a:ext cx="3967012" cy="739171"/>
        </a:xfrm>
        <a:prstGeom prst="roundRect">
          <a:avLst>
            <a:gd name="adj" fmla="val 10000"/>
          </a:avLst>
        </a:prstGeom>
        <a:solidFill>
          <a:srgbClr val="0F6FC6">
            <a:alpha val="90000"/>
            <a:hueOff val="0"/>
            <a:satOff val="0"/>
            <a:lumOff val="0"/>
            <a:alphaOff val="-4000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US" sz="2500" kern="1200">
              <a:solidFill>
                <a:srgbClr val="FFFFFF"/>
              </a:solidFill>
              <a:latin typeface="Cambria" panose="02040503050406030204" pitchFamily="18" charset="0"/>
              <a:ea typeface="Cambria" panose="02040503050406030204" pitchFamily="18" charset="0"/>
              <a:cs typeface="+mn-cs"/>
            </a:rPr>
            <a:t>Tầm quan trọng trong tài chính</a:t>
          </a:r>
          <a:endParaRPr lang="en-US" sz="2500" kern="1200" dirty="0">
            <a:solidFill>
              <a:srgbClr val="FFFFFF"/>
            </a:solidFill>
            <a:latin typeface="Cambria" panose="02040503050406030204" pitchFamily="18" charset="0"/>
            <a:ea typeface="Cambria" panose="02040503050406030204" pitchFamily="18" charset="0"/>
            <a:cs typeface="+mn-cs"/>
          </a:endParaRPr>
        </a:p>
      </dsp:txBody>
      <dsp:txXfrm>
        <a:off x="3952251" y="23869"/>
        <a:ext cx="3923712" cy="695871"/>
      </dsp:txXfrm>
    </dsp:sp>
    <dsp:sp modelId="{0063F3FB-CA5A-44A0-BEFD-0E07DCE3CD3A}">
      <dsp:nvSpPr>
        <dsp:cNvPr id="0" name=""/>
        <dsp:cNvSpPr/>
      </dsp:nvSpPr>
      <dsp:spPr>
        <a:xfrm>
          <a:off x="4327302" y="741390"/>
          <a:ext cx="396701" cy="554378"/>
        </a:xfrm>
        <a:custGeom>
          <a:avLst/>
          <a:gdLst/>
          <a:ahLst/>
          <a:cxnLst/>
          <a:rect l="0" t="0" r="0" b="0"/>
          <a:pathLst>
            <a:path>
              <a:moveTo>
                <a:pt x="0" y="0"/>
              </a:moveTo>
              <a:lnTo>
                <a:pt x="0" y="597495"/>
              </a:lnTo>
              <a:lnTo>
                <a:pt x="427554" y="597495"/>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D473CA0D-B4AB-440F-9B3B-919073B69220}">
      <dsp:nvSpPr>
        <dsp:cNvPr id="0" name=""/>
        <dsp:cNvSpPr/>
      </dsp:nvSpPr>
      <dsp:spPr>
        <a:xfrm>
          <a:off x="4724003" y="926183"/>
          <a:ext cx="4407895" cy="739171"/>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32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Nếu sai số lớn </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nhà tài trợ không tin tưởng  dự án khó vay vốn</a:t>
          </a:r>
          <a:endPar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745653" y="947833"/>
        <a:ext cx="4364595" cy="695871"/>
      </dsp:txXfrm>
    </dsp:sp>
    <dsp:sp modelId="{DCED47B1-CF27-4E3E-BE6E-B5DF0EA93821}">
      <dsp:nvSpPr>
        <dsp:cNvPr id="0" name=""/>
        <dsp:cNvSpPr/>
      </dsp:nvSpPr>
      <dsp:spPr>
        <a:xfrm>
          <a:off x="4327302" y="741390"/>
          <a:ext cx="396701" cy="1478342"/>
        </a:xfrm>
        <a:custGeom>
          <a:avLst/>
          <a:gdLst/>
          <a:ahLst/>
          <a:cxnLst/>
          <a:rect l="0" t="0" r="0" b="0"/>
          <a:pathLst>
            <a:path>
              <a:moveTo>
                <a:pt x="0" y="0"/>
              </a:moveTo>
              <a:lnTo>
                <a:pt x="0" y="1593320"/>
              </a:lnTo>
              <a:lnTo>
                <a:pt x="427554" y="1593320"/>
              </a:lnTo>
            </a:path>
          </a:pathLst>
        </a:custGeom>
        <a:noFill/>
        <a:ln w="25400" cap="flat" cmpd="sng" algn="ctr">
          <a:solidFill>
            <a:srgbClr val="0F6FC6">
              <a:tint val="9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D9479023-FCCA-4404-BF73-D9FFFA3E53E0}">
      <dsp:nvSpPr>
        <dsp:cNvPr id="0" name=""/>
        <dsp:cNvSpPr/>
      </dsp:nvSpPr>
      <dsp:spPr>
        <a:xfrm>
          <a:off x="4724003" y="1850147"/>
          <a:ext cx="4407895" cy="739171"/>
        </a:xfrm>
        <a:prstGeom prst="roundRect">
          <a:avLst>
            <a:gd name="adj" fmla="val 10000"/>
          </a:avLst>
        </a:prstGeom>
        <a:solidFill>
          <a:srgbClr val="FFFFFF">
            <a:alpha val="90000"/>
            <a:hueOff val="0"/>
            <a:satOff val="0"/>
            <a:lumOff val="0"/>
            <a:alphaOff val="0"/>
          </a:srgbClr>
        </a:solidFill>
        <a:ln w="25400" cap="flat" cmpd="sng" algn="ctr">
          <a:solidFill>
            <a:srgbClr val="0F6FC6">
              <a:alpha val="90000"/>
              <a:hueOff val="0"/>
              <a:satOff val="0"/>
              <a:lumOff val="0"/>
              <a:alphaOff val="-4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Độ không chắc chắn lớn </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rủi ro không chấp nhận được trong các chương trình </a:t>
          </a:r>
          <a:endPar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745653" y="1871797"/>
        <a:ext cx="4364595" cy="69587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582F8-3DE6-40C4-98C4-2E8D4D082B90}">
      <dsp:nvSpPr>
        <dsp:cNvPr id="0" name=""/>
        <dsp:cNvSpPr/>
      </dsp:nvSpPr>
      <dsp:spPr>
        <a:xfrm>
          <a:off x="5451"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9100" y="23649"/>
        <a:ext cx="1260967" cy="760148"/>
      </dsp:txXfrm>
    </dsp:sp>
    <dsp:sp modelId="{4172D9FA-D53A-4304-AA95-3BBE8E2BB37C}">
      <dsp:nvSpPr>
        <dsp:cNvPr id="0" name=""/>
        <dsp:cNvSpPr/>
      </dsp:nvSpPr>
      <dsp:spPr>
        <a:xfrm>
          <a:off x="136277"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Mô tả ECM</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66931" y="838100"/>
        <a:ext cx="985304" cy="1688158"/>
      </dsp:txXfrm>
    </dsp:sp>
    <dsp:sp modelId="{C27FD6DC-1F3D-4884-A758-316B4A19BDD8}">
      <dsp:nvSpPr>
        <dsp:cNvPr id="0" name=""/>
        <dsp:cNvSpPr/>
      </dsp:nvSpPr>
      <dsp:spPr>
        <a:xfrm>
          <a:off x="1411836"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435485" y="23649"/>
        <a:ext cx="1260967" cy="760148"/>
      </dsp:txXfrm>
    </dsp:sp>
    <dsp:sp modelId="{7793CC87-6F4D-4A5E-80FB-882FAD6CE00C}">
      <dsp:nvSpPr>
        <dsp:cNvPr id="0" name=""/>
        <dsp:cNvSpPr/>
      </dsp:nvSpPr>
      <dsp:spPr>
        <a:xfrm>
          <a:off x="1542663"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Xác định ranh giới đo lường tiết kiệm</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573317" y="838100"/>
        <a:ext cx="985304" cy="1688158"/>
      </dsp:txXfrm>
    </dsp:sp>
    <dsp:sp modelId="{498B3160-B18F-40A8-8801-2CBEDC63C678}">
      <dsp:nvSpPr>
        <dsp:cNvPr id="0" name=""/>
        <dsp:cNvSpPr/>
      </dsp:nvSpPr>
      <dsp:spPr>
        <a:xfrm>
          <a:off x="2818222"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841871" y="23649"/>
        <a:ext cx="1260967" cy="760148"/>
      </dsp:txXfrm>
    </dsp:sp>
    <dsp:sp modelId="{99A51319-5E2C-4ACE-92A8-8D14CF259C21}">
      <dsp:nvSpPr>
        <dsp:cNvPr id="0" name=""/>
        <dsp:cNvSpPr/>
      </dsp:nvSpPr>
      <dsp:spPr>
        <a:xfrm>
          <a:off x="2949049"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Tài liệu hóa năm cơ sử (baseyear)</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2979703" y="838100"/>
        <a:ext cx="985304" cy="1688158"/>
      </dsp:txXfrm>
    </dsp:sp>
    <dsp:sp modelId="{7025C266-BBEC-48CB-A0A7-EBC6D9AC9965}">
      <dsp:nvSpPr>
        <dsp:cNvPr id="0" name=""/>
        <dsp:cNvSpPr/>
      </dsp:nvSpPr>
      <dsp:spPr>
        <a:xfrm>
          <a:off x="4224608"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248257" y="23649"/>
        <a:ext cx="1260967" cy="760148"/>
      </dsp:txXfrm>
    </dsp:sp>
    <dsp:sp modelId="{166B6C98-55C1-4B19-98B5-017332ADD32D}">
      <dsp:nvSpPr>
        <dsp:cNvPr id="0" name=""/>
        <dsp:cNvSpPr/>
      </dsp:nvSpPr>
      <dsp:spPr>
        <a:xfrm>
          <a:off x="4355435"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Xác định giai đoạn hậu retrofit &amp; bộ điều chỉnh</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4386089" y="838100"/>
        <a:ext cx="985304" cy="1688158"/>
      </dsp:txXfrm>
    </dsp:sp>
    <dsp:sp modelId="{07BE7B94-60F3-40AC-B02A-89DF35823789}">
      <dsp:nvSpPr>
        <dsp:cNvPr id="0" name=""/>
        <dsp:cNvSpPr/>
      </dsp:nvSpPr>
      <dsp:spPr>
        <a:xfrm>
          <a:off x="5630994"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5654643" y="23649"/>
        <a:ext cx="1260967" cy="760148"/>
      </dsp:txXfrm>
    </dsp:sp>
    <dsp:sp modelId="{A6D5C592-9909-4C23-A215-BAC58BD171B5}">
      <dsp:nvSpPr>
        <dsp:cNvPr id="0" name=""/>
        <dsp:cNvSpPr/>
      </dsp:nvSpPr>
      <dsp:spPr>
        <a:xfrm>
          <a:off x="5761821"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Mô tả ý định thiết kế &amp; quy trình commissioning</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5792475" y="838100"/>
        <a:ext cx="985304" cy="1688158"/>
      </dsp:txXfrm>
    </dsp:sp>
    <dsp:sp modelId="{C30E119F-F20A-45C8-B1D2-F3953BE15898}">
      <dsp:nvSpPr>
        <dsp:cNvPr id="0" name=""/>
        <dsp:cNvSpPr/>
      </dsp:nvSpPr>
      <dsp:spPr>
        <a:xfrm>
          <a:off x="7037380"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6</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061029" y="23649"/>
        <a:ext cx="1260967" cy="760148"/>
      </dsp:txXfrm>
    </dsp:sp>
    <dsp:sp modelId="{3D2D974E-F8A9-450F-92F4-B316C994DFB0}">
      <dsp:nvSpPr>
        <dsp:cNvPr id="0" name=""/>
        <dsp:cNvSpPr/>
      </dsp:nvSpPr>
      <dsp:spPr>
        <a:xfrm>
          <a:off x="7168206"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Chỉ rõ Lựa chọn đo lường (Option)</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7198860" y="838100"/>
        <a:ext cx="985304" cy="1688158"/>
      </dsp:txXfrm>
    </dsp:sp>
    <dsp:sp modelId="{AC04866B-E82C-4109-B80D-C13B09FD133C}">
      <dsp:nvSpPr>
        <dsp:cNvPr id="0" name=""/>
        <dsp:cNvSpPr/>
      </dsp:nvSpPr>
      <dsp:spPr>
        <a:xfrm>
          <a:off x="8443766"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7</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8467415" y="23649"/>
        <a:ext cx="1260967" cy="760148"/>
      </dsp:txXfrm>
    </dsp:sp>
    <dsp:sp modelId="{03BB7B80-DFED-47D9-91CB-421A3E71624D}">
      <dsp:nvSpPr>
        <dsp:cNvPr id="0" name=""/>
        <dsp:cNvSpPr/>
      </dsp:nvSpPr>
      <dsp:spPr>
        <a:xfrm>
          <a:off x="8574592"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Mô tả quy trình phân tích dữ liệu, thuật toán</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8605246" y="838100"/>
        <a:ext cx="985304" cy="1688158"/>
      </dsp:txXfrm>
    </dsp:sp>
    <dsp:sp modelId="{4532F34E-5C40-458B-9A93-5E79A0602906}">
      <dsp:nvSpPr>
        <dsp:cNvPr id="0" name=""/>
        <dsp:cNvSpPr/>
      </dsp:nvSpPr>
      <dsp:spPr>
        <a:xfrm>
          <a:off x="9850151"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8</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9873800" y="23649"/>
        <a:ext cx="1260967" cy="760148"/>
      </dsp:txXfrm>
    </dsp:sp>
    <dsp:sp modelId="{57728420-5DF0-48B3-8EE9-09CFAA1EA607}">
      <dsp:nvSpPr>
        <dsp:cNvPr id="0" name=""/>
        <dsp:cNvSpPr/>
      </dsp:nvSpPr>
      <dsp:spPr>
        <a:xfrm>
          <a:off x="9980978"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Xác định điểm đo, thời gian đo, đặc điểm thiết bị đo</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0011632" y="838100"/>
        <a:ext cx="985304" cy="16881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582F8-3DE6-40C4-98C4-2E8D4D082B90}">
      <dsp:nvSpPr>
        <dsp:cNvPr id="0" name=""/>
        <dsp:cNvSpPr/>
      </dsp:nvSpPr>
      <dsp:spPr>
        <a:xfrm>
          <a:off x="5451"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9</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9100" y="23649"/>
        <a:ext cx="1260967" cy="760148"/>
      </dsp:txXfrm>
    </dsp:sp>
    <dsp:sp modelId="{4172D9FA-D53A-4304-AA95-3BBE8E2BB37C}">
      <dsp:nvSpPr>
        <dsp:cNvPr id="0" name=""/>
        <dsp:cNvSpPr/>
      </dsp:nvSpPr>
      <dsp:spPr>
        <a:xfrm>
          <a:off x="136277"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a:solidFill>
                <a:srgbClr val="FFFFFF"/>
              </a:solidFill>
              <a:latin typeface="Cambria" panose="02040503050406030204" pitchFamily="18" charset="0"/>
              <a:ea typeface="Cambria" panose="02040503050406030204" pitchFamily="18" charset="0"/>
              <a:cs typeface="+mn-cs"/>
            </a:rPr>
            <a:t>Đối với Option A: nêu rõ giá trị giả định &amp; ảnh hưởng</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66931" y="838100"/>
        <a:ext cx="985304" cy="1688158"/>
      </dsp:txXfrm>
    </dsp:sp>
    <dsp:sp modelId="{C27FD6DC-1F3D-4884-A758-316B4A19BDD8}">
      <dsp:nvSpPr>
        <dsp:cNvPr id="0" name=""/>
        <dsp:cNvSpPr/>
      </dsp:nvSpPr>
      <dsp:spPr>
        <a:xfrm>
          <a:off x="1411836"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10</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435485" y="23649"/>
        <a:ext cx="1260967" cy="760148"/>
      </dsp:txXfrm>
    </dsp:sp>
    <dsp:sp modelId="{7793CC87-6F4D-4A5E-80FB-882FAD6CE00C}">
      <dsp:nvSpPr>
        <dsp:cNvPr id="0" name=""/>
        <dsp:cNvSpPr/>
      </dsp:nvSpPr>
      <dsp:spPr>
        <a:xfrm>
          <a:off x="1542663"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Option D: tên phần mềm mô phỏng, dữ liệu vào/ra</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573317" y="838100"/>
        <a:ext cx="985304" cy="1688158"/>
      </dsp:txXfrm>
    </dsp:sp>
    <dsp:sp modelId="{498B3160-B18F-40A8-8801-2CBEDC63C678}">
      <dsp:nvSpPr>
        <dsp:cNvPr id="0" name=""/>
        <dsp:cNvSpPr/>
      </dsp:nvSpPr>
      <dsp:spPr>
        <a:xfrm>
          <a:off x="2818222"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11</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841871" y="23649"/>
        <a:ext cx="1260967" cy="760148"/>
      </dsp:txXfrm>
    </dsp:sp>
    <dsp:sp modelId="{99A51319-5E2C-4ACE-92A8-8D14CF259C21}">
      <dsp:nvSpPr>
        <dsp:cNvPr id="0" name=""/>
        <dsp:cNvSpPr/>
      </dsp:nvSpPr>
      <dsp:spPr>
        <a:xfrm>
          <a:off x="2949049"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Quy trình đảm bảo chất lượng (QA)</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2979703" y="838100"/>
        <a:ext cx="985304" cy="1688158"/>
      </dsp:txXfrm>
    </dsp:sp>
    <dsp:sp modelId="{7025C266-BBEC-48CB-A0A7-EBC6D9AC9965}">
      <dsp:nvSpPr>
        <dsp:cNvPr id="0" name=""/>
        <dsp:cNvSpPr/>
      </dsp:nvSpPr>
      <dsp:spPr>
        <a:xfrm>
          <a:off x="4224608"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12</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248257" y="23649"/>
        <a:ext cx="1260967" cy="760148"/>
      </dsp:txXfrm>
    </dsp:sp>
    <dsp:sp modelId="{166B6C98-55C1-4B19-98B5-017332ADD32D}">
      <dsp:nvSpPr>
        <dsp:cNvPr id="0" name=""/>
        <dsp:cNvSpPr/>
      </dsp:nvSpPr>
      <dsp:spPr>
        <a:xfrm>
          <a:off x="4355435"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a:solidFill>
                <a:srgbClr val="FFFFFF"/>
              </a:solidFill>
              <a:latin typeface="Cambria" panose="02040503050406030204" pitchFamily="18" charset="0"/>
              <a:ea typeface="Cambria" panose="02040503050406030204" pitchFamily="18" charset="0"/>
              <a:cs typeface="+mn-cs"/>
            </a:rPr>
            <a:t>Độ chính xác kỳ vọng &amp; ảnh hưởng định tính</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4386089" y="838100"/>
        <a:ext cx="985304" cy="1688158"/>
      </dsp:txXfrm>
    </dsp:sp>
    <dsp:sp modelId="{07BE7B94-60F3-40AC-B02A-89DF35823789}">
      <dsp:nvSpPr>
        <dsp:cNvPr id="0" name=""/>
        <dsp:cNvSpPr/>
      </dsp:nvSpPr>
      <dsp:spPr>
        <a:xfrm>
          <a:off x="5630994"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13</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5654643" y="23649"/>
        <a:ext cx="1260967" cy="760148"/>
      </dsp:txXfrm>
    </dsp:sp>
    <dsp:sp modelId="{A6D5C592-9909-4C23-A215-BAC58BD171B5}">
      <dsp:nvSpPr>
        <dsp:cNvPr id="0" name=""/>
        <dsp:cNvSpPr/>
      </dsp:nvSpPr>
      <dsp:spPr>
        <a:xfrm>
          <a:off x="5761821"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Cách thức báo cáo kết quả, mẫu minh họa</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5792475" y="838100"/>
        <a:ext cx="985304" cy="1688158"/>
      </dsp:txXfrm>
    </dsp:sp>
    <dsp:sp modelId="{C30E119F-F20A-45C8-B1D2-F3953BE15898}">
      <dsp:nvSpPr>
        <dsp:cNvPr id="0" name=""/>
        <dsp:cNvSpPr/>
      </dsp:nvSpPr>
      <dsp:spPr>
        <a:xfrm>
          <a:off x="7037380"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061029" y="23649"/>
        <a:ext cx="1260967" cy="760148"/>
      </dsp:txXfrm>
    </dsp:sp>
    <dsp:sp modelId="{3D2D974E-F8A9-450F-92F4-B316C994DFB0}">
      <dsp:nvSpPr>
        <dsp:cNvPr id="0" name=""/>
        <dsp:cNvSpPr/>
      </dsp:nvSpPr>
      <dsp:spPr>
        <a:xfrm>
          <a:off x="7168206"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Có thể xác minh bên thứ 3</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7198860" y="838100"/>
        <a:ext cx="985304" cy="1688158"/>
      </dsp:txXfrm>
    </dsp:sp>
    <dsp:sp modelId="{AC04866B-E82C-4109-B80D-C13B09FD133C}">
      <dsp:nvSpPr>
        <dsp:cNvPr id="0" name=""/>
        <dsp:cNvSpPr/>
      </dsp:nvSpPr>
      <dsp:spPr>
        <a:xfrm>
          <a:off x="8443766"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8467415" y="23649"/>
        <a:ext cx="1260967" cy="760148"/>
      </dsp:txXfrm>
    </dsp:sp>
    <dsp:sp modelId="{03BB7B80-DFED-47D9-91CB-421A3E71624D}">
      <dsp:nvSpPr>
        <dsp:cNvPr id="0" name=""/>
        <dsp:cNvSpPr/>
      </dsp:nvSpPr>
      <dsp:spPr>
        <a:xfrm>
          <a:off x="8574592"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Nếu có thể dự đoán thay đổi tương lai, xác định baseline</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8605246" y="838100"/>
        <a:ext cx="985304" cy="1688158"/>
      </dsp:txXfrm>
    </dsp:sp>
    <dsp:sp modelId="{4532F34E-5C40-458B-9A93-5E79A0602906}">
      <dsp:nvSpPr>
        <dsp:cNvPr id="0" name=""/>
        <dsp:cNvSpPr/>
      </dsp:nvSpPr>
      <dsp:spPr>
        <a:xfrm>
          <a:off x="9850151" y="0"/>
          <a:ext cx="1308265"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16</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9873800" y="23649"/>
        <a:ext cx="1260967" cy="760148"/>
      </dsp:txXfrm>
    </dsp:sp>
    <dsp:sp modelId="{57728420-5DF0-48B3-8EE9-09CFAA1EA607}">
      <dsp:nvSpPr>
        <dsp:cNvPr id="0" name=""/>
        <dsp:cNvSpPr/>
      </dsp:nvSpPr>
      <dsp:spPr>
        <a:xfrm>
          <a:off x="9980978" y="807446"/>
          <a:ext cx="1046612"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FFFF"/>
              </a:solidFill>
              <a:latin typeface="Cambria" panose="02040503050406030204" pitchFamily="18" charset="0"/>
              <a:ea typeface="Cambria" panose="02040503050406030204" pitchFamily="18" charset="0"/>
              <a:cs typeface="+mn-cs"/>
            </a:rPr>
            <a:t>Dự trù ngân sách, nguồn lực cần thiết</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0011632" y="838100"/>
        <a:ext cx="985304" cy="168815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3D06B-8D2F-4416-87CB-9459BBF7FA79}">
      <dsp:nvSpPr>
        <dsp:cNvPr id="0" name=""/>
        <dsp:cNvSpPr/>
      </dsp:nvSpPr>
      <dsp: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Yếu tố ảnh hưởng đến hiệu quả tiết kiệm</a:t>
          </a:r>
        </a:p>
        <a:p>
          <a:pPr marL="114300" lvl="1" indent="-114300" algn="l" defTabSz="666750">
            <a:lnSpc>
              <a:spcPct val="90000"/>
            </a:lnSpc>
            <a:spcBef>
              <a:spcPct val="0"/>
            </a:spcBef>
            <a:spcAft>
              <a:spcPct val="15000"/>
            </a:spcAft>
            <a:buChar char="•"/>
          </a:pP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Nhiều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yếu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ảnh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hưởng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đến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suất</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thiết</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mức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Các yếu tố dự đoán được &amp; đo được có thể dung làm điều chỉnh thường quy</a:t>
          </a: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Yếu tố không đo được, không dự đoán được gây ra biến động &amp; phải xử lý qua điều chỉnh phi thường quy</a:t>
          </a:r>
        </a:p>
      </dsp:txBody>
      <dsp:txXfrm>
        <a:off x="2346927" y="42667"/>
        <a:ext cx="8403323" cy="1371435"/>
      </dsp:txXfrm>
    </dsp:sp>
    <dsp:sp modelId="{09DD65F3-6444-4FA8-97F7-62454473A2F9}">
      <dsp:nvSpPr>
        <dsp:cNvPr id="0" name=""/>
        <dsp:cNvSpPr/>
      </dsp:nvSpPr>
      <dsp: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D21D308-AFB8-455F-81C0-C16AAE25D0ED}">
      <dsp:nvSpPr>
        <dsp:cNvPr id="0" name=""/>
        <dsp:cNvSpPr/>
      </dsp:nvSpPr>
      <dsp: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Đánh giá độ không chắc chắn của tiết kiệm</a:t>
          </a: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Phát sinh từ: lỗi thiết bị đo, lỗi mô hình, lỗi lấy mẫu, giả định quy định</a:t>
          </a: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Cần định lượng các yếu tố có thể &amp; đánh giá định tính các yếu tố không thể định lượng</a:t>
          </a: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giảm độ không chắc chắn: sử dụng dữ liệu đo, tăng cỡ mẫu</a:t>
          </a:r>
        </a:p>
      </dsp:txBody>
      <dsp:txXfrm>
        <a:off x="2346927" y="1645113"/>
        <a:ext cx="8403323" cy="1371435"/>
      </dsp:txXfrm>
    </dsp:sp>
    <dsp:sp modelId="{87F0BB28-B5A3-4BC0-A88C-62F733FE7B93}">
      <dsp:nvSpPr>
        <dsp:cNvPr id="0" name=""/>
        <dsp:cNvSpPr/>
      </dsp:nvSpPr>
      <dsp: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B55591A-8E68-4FB4-9289-20CB723D48A1}">
      <dsp:nvSpPr>
        <dsp:cNvPr id="0" name=""/>
        <dsp:cNvSpPr/>
      </dsp:nvSpPr>
      <dsp: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Tiêu chuẩn hiệu suất năng lượng tối thiểu</a:t>
          </a:r>
        </a:p>
        <a:p>
          <a:pPr marL="114300" lvl="1" indent="-114300" algn="l" defTabSz="666750">
            <a:lnSpc>
              <a:spcPct val="90000"/>
            </a:lnSpc>
            <a:spcBef>
              <a:spcPct val="0"/>
            </a:spcBef>
            <a:spcAft>
              <a:spcPct val="15000"/>
            </a:spcAft>
            <a:buChar char="•"/>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Nếu có quy định hoặc tiêu chuẩn nội bộ, đường cơ sở có thể được thiết lập bằng mức chuẩn tối thiểu này</a:t>
          </a:r>
        </a:p>
      </dsp:txBody>
      <dsp:txXfrm>
        <a:off x="2346927" y="3247559"/>
        <a:ext cx="8403323" cy="1371435"/>
      </dsp:txXfrm>
    </dsp:sp>
    <dsp:sp modelId="{09951D1B-BCD3-4D95-94B4-96D7E1F97ADE}">
      <dsp:nvSpPr>
        <dsp:cNvPr id="0" name=""/>
        <dsp:cNvSpPr/>
      </dsp:nvSpPr>
      <dsp: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3D06B-8D2F-4416-87CB-9459BBF7FA79}">
      <dsp:nvSpPr>
        <dsp:cNvPr id="0" name=""/>
        <dsp:cNvSpPr/>
      </dsp:nvSpPr>
      <dsp: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a:t>
          </a:r>
          <a:r>
            <a:rPr lang="en-US" sz="23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3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kiện</a:t>
          </a:r>
          <a:r>
            <a:rPr lang="en-US" sz="23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3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vận</a:t>
          </a:r>
          <a:r>
            <a:rPr lang="en-US" sz="23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3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sz="23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3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tối</a:t>
          </a:r>
          <a:r>
            <a:rPr lang="en-US" sz="23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thiểu</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ECM khoogn được làm suy giảm điều kiện vận hành nếu không có sự đồng thuận của người sử dụng</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Các điều kiện vận hành duy trì cần được ghi rõ trong Kế hoạch M&amp;V</a:t>
          </a:r>
        </a:p>
      </dsp:txBody>
      <dsp:txXfrm>
        <a:off x="2346927" y="42667"/>
        <a:ext cx="8403323" cy="1371435"/>
      </dsp:txXfrm>
    </dsp:sp>
    <dsp:sp modelId="{09DD65F3-6444-4FA8-97F7-62454473A2F9}">
      <dsp:nvSpPr>
        <dsp:cNvPr id="0" name=""/>
        <dsp:cNvSpPr/>
      </dsp:nvSpPr>
      <dsp: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D21D308-AFB8-455F-81C0-C16AAE25D0ED}">
      <dsp:nvSpPr>
        <dsp:cNvPr id="0" name=""/>
        <dsp:cNvSpPr/>
      </dsp:nvSpPr>
      <dsp: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Giá năng lượng</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Giá được áp dụng từ biểu giá năng lượng hoặc mức giá cận biên (marginal price) tính đến mọi yếu tố trên hóa đơn</a:t>
          </a:r>
        </a:p>
      </dsp:txBody>
      <dsp:txXfrm>
        <a:off x="2346927" y="1645113"/>
        <a:ext cx="8403323" cy="1371435"/>
      </dsp:txXfrm>
    </dsp:sp>
    <dsp:sp modelId="{87F0BB28-B5A3-4BC0-A88C-62F733FE7B93}">
      <dsp:nvSpPr>
        <dsp:cNvPr id="0" name=""/>
        <dsp:cNvSpPr/>
      </dsp:nvSpPr>
      <dsp: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B55591A-8E68-4FB4-9289-20CB723D48A1}">
      <dsp:nvSpPr>
        <dsp:cNvPr id="0" name=""/>
        <dsp:cNvSpPr/>
      </dsp:nvSpPr>
      <dsp: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Xác minh bởi bên thứ ba</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Bên thứ ba độc lập có thể hỗ trợ chủ đầu tư xác minh kế hoạch M&amp;V &amp; báo cáo tiết kiệm</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giàu kinh nghiệm nhưng chưa có chứng chỉ hành nghề</a:t>
          </a:r>
        </a:p>
      </dsp:txBody>
      <dsp:txXfrm>
        <a:off x="2346927" y="3247559"/>
        <a:ext cx="8403323" cy="1371435"/>
      </dsp:txXfrm>
    </dsp:sp>
    <dsp:sp modelId="{09951D1B-BCD3-4D95-94B4-96D7E1F97ADE}">
      <dsp:nvSpPr>
        <dsp:cNvPr id="0" name=""/>
        <dsp:cNvSpPr/>
      </dsp:nvSpPr>
      <dsp: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3D06B-8D2F-4416-87CB-9459BBF7FA79}">
      <dsp:nvSpPr>
        <dsp:cNvPr id="0" name=""/>
        <dsp:cNvSpPr/>
      </dsp:nvSpPr>
      <dsp:spPr>
        <a:xfrm>
          <a:off x="0" y="0"/>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cho chương trình giao dịch phát thải</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Cơ sở để xác minh tiết kiệm trong chương trình giao dịch tín chỉ phát thải</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Cần tách biệt tiết kiệm điện theo mùa, giờ cao điểm/ thấp điểm &amp; loại nhiên liệu nếu liên quan EF khác nhau</a:t>
          </a:r>
        </a:p>
      </dsp:txBody>
      <dsp:txXfrm>
        <a:off x="2346927" y="42667"/>
        <a:ext cx="8403323" cy="1371435"/>
      </dsp:txXfrm>
    </dsp:sp>
    <dsp:sp modelId="{09DD65F3-6444-4FA8-97F7-62454473A2F9}">
      <dsp:nvSpPr>
        <dsp:cNvPr id="0" name=""/>
        <dsp:cNvSpPr/>
      </dsp:nvSpPr>
      <dsp:spPr>
        <a:xfrm>
          <a:off x="333624" y="323519"/>
          <a:ext cx="1056842" cy="84504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1000" b="-21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D21D308-AFB8-455F-81C0-C16AAE25D0ED}">
      <dsp:nvSpPr>
        <dsp:cNvPr id="0" name=""/>
        <dsp:cNvSpPr/>
      </dsp:nvSpPr>
      <dsp:spPr>
        <a:xfrm>
          <a:off x="0" y="1602446"/>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đường cơ sở phi thường quy (Non-Routine)</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Áp dụng khi có thay đổi bất ngờ: tăng diện tích, thay đổi thiết bị, mục tiêu vận hành</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Cần phương pháp theo dõi thay đổi </a:t>
          </a:r>
        </a:p>
      </dsp:txBody>
      <dsp:txXfrm>
        <a:off x="2346927" y="1645113"/>
        <a:ext cx="8403323" cy="1371435"/>
      </dsp:txXfrm>
    </dsp:sp>
    <dsp:sp modelId="{87F0BB28-B5A3-4BC0-A88C-62F733FE7B93}">
      <dsp:nvSpPr>
        <dsp:cNvPr id="0" name=""/>
        <dsp:cNvSpPr/>
      </dsp:nvSpPr>
      <dsp:spPr>
        <a:xfrm>
          <a:off x="331563" y="1831800"/>
          <a:ext cx="984853" cy="9107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0000" b="-30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B55591A-8E68-4FB4-9289-20CB723D48A1}">
      <dsp:nvSpPr>
        <dsp:cNvPr id="0" name=""/>
        <dsp:cNvSpPr/>
      </dsp:nvSpPr>
      <dsp:spPr>
        <a:xfrm>
          <a:off x="0" y="3204892"/>
          <a:ext cx="10792918" cy="1456769"/>
        </a:xfrm>
        <a:prstGeom prst="roundRect">
          <a:avLst>
            <a:gd name="adj" fmla="val 10000"/>
          </a:avLst>
        </a:prstGeom>
        <a:solidFill>
          <a:srgbClr val="FFFFFF">
            <a:hueOff val="0"/>
            <a:satOff val="0"/>
            <a:lumOff val="0"/>
            <a:alphaOff val="0"/>
          </a:srgbClr>
        </a:solid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thời tiết &amp; chi phí</a:t>
          </a:r>
        </a:p>
        <a:p>
          <a:pPr marL="171450" lvl="1" indent="-171450" algn="l" defTabSz="800100">
            <a:lnSpc>
              <a:spcPct val="90000"/>
            </a:lnSpc>
            <a:spcBef>
              <a:spcPct val="0"/>
            </a:spcBef>
            <a:spcAft>
              <a:spcPct val="15000"/>
            </a:spcAft>
            <a:buChar char="•"/>
          </a:pPr>
          <a:r>
            <a:rPr lang="vi-VN"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Ư</a:t>
          </a: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u tiên dữ liệu công bố chính phủ, dữ liệu tại chỗ</a:t>
          </a:r>
        </a:p>
        <a:p>
          <a:pPr marL="171450" lvl="1" indent="-171450" algn="l" defTabSz="800100">
            <a:lnSpc>
              <a:spcPct val="90000"/>
            </a:lnSpc>
            <a:spcBef>
              <a:spcPct val="0"/>
            </a:spcBef>
            <a:spcAft>
              <a:spcPct val="15000"/>
            </a:spcAft>
            <a:buChar char="•"/>
          </a:pPr>
          <a:r>
            <a:rPr lang="en-US" sz="18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Chi phí phụ thuộc vào độ phức tạp ECM, số điểm đo, biến độc lập, thời gian đo</a:t>
          </a:r>
        </a:p>
      </dsp:txBody>
      <dsp:txXfrm>
        <a:off x="2346927" y="3247559"/>
        <a:ext cx="8403323" cy="1371435"/>
      </dsp:txXfrm>
    </dsp:sp>
    <dsp:sp modelId="{09951D1B-BCD3-4D95-94B4-96D7E1F97ADE}">
      <dsp:nvSpPr>
        <dsp:cNvPr id="0" name=""/>
        <dsp:cNvSpPr/>
      </dsp:nvSpPr>
      <dsp:spPr>
        <a:xfrm>
          <a:off x="351314" y="3444735"/>
          <a:ext cx="1057770" cy="97708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4000" b="-4000"/>
          </a:stretch>
        </a:blipFill>
        <a:ln w="25400" cap="flat" cmpd="sng" algn="ctr">
          <a:solidFill>
            <a:srgbClr val="0F6FC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682C3-0D94-4C92-8994-28DB8847E555}">
      <dsp:nvSpPr>
        <dsp:cNvPr id="0" name=""/>
        <dsp:cNvSpPr/>
      </dsp:nvSpPr>
      <dsp:spPr>
        <a:xfrm>
          <a:off x="132390" y="179731"/>
          <a:ext cx="3447670" cy="2068602"/>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1.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hồ</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đo</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NCC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điện</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thể</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dung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đồng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hồ</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Thương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mại</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của</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công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ty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điện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lực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nếu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a:t>
          </a: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Có</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tín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ra</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phục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vụ</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dữ</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liệu</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M&amp;V</a:t>
          </a: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Hằng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số</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xung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thiết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bị</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phải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chuẩn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32390" y="179731"/>
        <a:ext cx="3447670" cy="2068602"/>
      </dsp:txXfrm>
    </dsp:sp>
    <dsp:sp modelId="{9B153B15-D822-4E51-B07F-4EB839189969}">
      <dsp:nvSpPr>
        <dsp:cNvPr id="0" name=""/>
        <dsp:cNvSpPr/>
      </dsp:nvSpPr>
      <dsp:spPr>
        <a:xfrm>
          <a:off x="3924827" y="179731"/>
          <a:ext cx="3447670" cy="2068602"/>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2. Đo nhu cầu điện (Electric Deman)</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Phải đo nhu cầu đúng cách công ty điện lực tính toán hóa đơn (cửa sổ cố định/ cửa sổ trượt)</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Lưu ý nếu cơ sở có thiết bị tạo đỉnh tải ngắn hạn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924827" y="179731"/>
        <a:ext cx="3447670" cy="2068602"/>
      </dsp:txXfrm>
    </dsp:sp>
    <dsp:sp modelId="{9FCB3000-ACE7-4066-8C88-CE1777543F88}">
      <dsp:nvSpPr>
        <dsp:cNvPr id="0" name=""/>
        <dsp:cNvSpPr/>
      </dsp:nvSpPr>
      <dsp:spPr>
        <a:xfrm>
          <a:off x="7717265" y="179731"/>
          <a:ext cx="3447670" cy="2068602"/>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Thiết bị đo lường &amp; kỹ thuật đo</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Có thể cần đo các đại lượng vật lý không có sẵn từ đồng hồ NCC: nhiệt độ, độ ẩm, lưu lượng, áp suất</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Tuân thủ thực hành đo lường tốt</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717265" y="179731"/>
        <a:ext cx="3447670" cy="2068602"/>
      </dsp:txXfrm>
    </dsp:sp>
    <dsp:sp modelId="{50738902-AB3A-4854-8913-035570B0177A}">
      <dsp:nvSpPr>
        <dsp:cNvPr id="0" name=""/>
        <dsp:cNvSpPr/>
      </dsp:nvSpPr>
      <dsp:spPr>
        <a:xfrm>
          <a:off x="5688" y="2773141"/>
          <a:ext cx="3370718" cy="2068602"/>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hiệu chuẩn thiết bị đo</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bị đo phải được hiệu chuẩn theo Tiêu chuẩn</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bị &amp; cảm biến cần được chọn kỹ để giữ hiệu chuẩn lâu, dễ kiểm định</a:t>
          </a:r>
        </a:p>
      </dsp:txBody>
      <dsp:txXfrm>
        <a:off x="5688" y="2773141"/>
        <a:ext cx="3370718" cy="2068602"/>
      </dsp:txXfrm>
    </dsp:sp>
    <dsp:sp modelId="{E1682A26-D29B-4C4C-B9E0-0866522CA283}">
      <dsp:nvSpPr>
        <dsp:cNvPr id="0" name=""/>
        <dsp:cNvSpPr/>
      </dsp:nvSpPr>
      <dsp:spPr>
        <a:xfrm>
          <a:off x="3721173" y="2621874"/>
          <a:ext cx="3778026" cy="2371135"/>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5. Lỗi thu thập dữ liệu &amp; dữ liệu bị mất</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Không có hệ thống nào thu thập dữ liệu hoàn toàn không sai sót</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Kế hoạch M&amp;V phải:</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Đặt ngưỡng mất dữ liệu tối đa có thể chấp nhận</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 Đưa ra cách xử lý nếu thiếu hoặc sai lệch</a:t>
          </a:r>
        </a:p>
        <a:p>
          <a:pPr marL="0" lvl="0" indent="0" algn="ctr" defTabSz="800100">
            <a:lnSpc>
              <a:spcPct val="90000"/>
            </a:lnSpc>
            <a:spcBef>
              <a:spcPct val="0"/>
            </a:spcBef>
            <a:spcAft>
              <a:spcPct val="35000"/>
            </a:spcAft>
            <a:buNone/>
          </a:pP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721173" y="2621874"/>
        <a:ext cx="3778026" cy="2371135"/>
      </dsp:txXfrm>
    </dsp:sp>
    <dsp:sp modelId="{BF160FDE-5C62-45B5-8D8E-AA2203A5CAB2}">
      <dsp:nvSpPr>
        <dsp:cNvPr id="0" name=""/>
        <dsp:cNvSpPr/>
      </dsp:nvSpPr>
      <dsp:spPr>
        <a:xfrm>
          <a:off x="7843967" y="2593100"/>
          <a:ext cx="3447670" cy="2428683"/>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6. Sử dụng hệ thống quản lý năng lượng (EMS)</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Phần mềm phải cho phép ghi dữ liệu phục vụ phân tích</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Thêm các điểm đo chuyên biệt: công suất điện chi tiết, mức tiêu thụ theo khu vực</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Bảo mật EMS </a:t>
          </a:r>
        </a:p>
        <a:p>
          <a:pPr marL="0" lvl="0" indent="0" algn="l" defTabSz="800100">
            <a:lnSpc>
              <a:spcPct val="90000"/>
            </a:lnSpc>
            <a:spcBef>
              <a:spcPct val="0"/>
            </a:spcBef>
            <a:spcAft>
              <a:spcPct val="35000"/>
            </a:spcAft>
            <a:buNone/>
          </a:pPr>
          <a:r>
            <a:rPr lang="en-US" sz="14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Khả năng lưu trữ, xử lý dữ liệu &amp; ghi nhật ký</a:t>
          </a:r>
        </a:p>
        <a:p>
          <a:pPr marL="0" lvl="0" indent="0" algn="ctr" defTabSz="800100">
            <a:lnSpc>
              <a:spcPct val="90000"/>
            </a:lnSpc>
            <a:spcBef>
              <a:spcPct val="0"/>
            </a:spcBef>
            <a:spcAft>
              <a:spcPct val="35000"/>
            </a:spcAft>
            <a:buNone/>
          </a:pPr>
          <a:endParaRPr lang="en-US" sz="14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843967" y="2593100"/>
        <a:ext cx="3447670" cy="24286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A578C-0A9B-464E-9BE3-F384720A6927}">
      <dsp:nvSpPr>
        <dsp:cNvPr id="0" name=""/>
        <dsp:cNvSpPr/>
      </dsp:nvSpPr>
      <dsp:spPr>
        <a:xfrm>
          <a:off x="1718036" y="1065647"/>
          <a:ext cx="2482708" cy="2047714"/>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endParaRPr lang="en-US" sz="2100" kern="1200" dirty="0">
            <a:solidFill>
              <a:srgbClr val="000000">
                <a:hueOff val="0"/>
                <a:satOff val="0"/>
                <a:lumOff val="0"/>
                <a:alphaOff val="0"/>
              </a:srgbClr>
            </a:solidFill>
            <a:latin typeface="Arial"/>
            <a:ea typeface="+mn-ea"/>
            <a:cs typeface="+mn-cs"/>
          </a:endParaRPr>
        </a:p>
        <a:p>
          <a:pPr marL="228600" lvl="1" indent="-228600" algn="l" defTabSz="933450">
            <a:lnSpc>
              <a:spcPct val="90000"/>
            </a:lnSpc>
            <a:spcBef>
              <a:spcPct val="0"/>
            </a:spcBef>
            <a:spcAft>
              <a:spcPct val="15000"/>
            </a:spcAft>
            <a:buChar char="•"/>
          </a:pPr>
          <a:r>
            <a:rPr lang="en-US" sz="2100" kern="1200">
              <a:solidFill>
                <a:srgbClr val="000000">
                  <a:hueOff val="0"/>
                  <a:satOff val="0"/>
                  <a:lumOff val="0"/>
                  <a:alphaOff val="0"/>
                </a:srgbClr>
              </a:solidFill>
              <a:latin typeface="Arial"/>
              <a:ea typeface="+mn-ea"/>
              <a:cs typeface="+mn-cs"/>
            </a:rPr>
            <a:t>Đo lường</a:t>
          </a:r>
        </a:p>
        <a:p>
          <a:pPr marL="228600" lvl="1" indent="-228600" algn="l" defTabSz="933450">
            <a:lnSpc>
              <a:spcPct val="90000"/>
            </a:lnSpc>
            <a:spcBef>
              <a:spcPct val="0"/>
            </a:spcBef>
            <a:spcAft>
              <a:spcPct val="15000"/>
            </a:spcAft>
            <a:buChar char="•"/>
          </a:pPr>
          <a:r>
            <a:rPr lang="en-US" sz="2100" kern="1200">
              <a:solidFill>
                <a:srgbClr val="000000">
                  <a:hueOff val="0"/>
                  <a:satOff val="0"/>
                  <a:lumOff val="0"/>
                  <a:alphaOff val="0"/>
                </a:srgbClr>
              </a:solidFill>
              <a:latin typeface="Arial"/>
              <a:ea typeface="+mn-ea"/>
              <a:cs typeface="+mn-cs"/>
            </a:rPr>
            <a:t>Thu thập dữ liệu</a:t>
          </a:r>
        </a:p>
      </dsp:txBody>
      <dsp:txXfrm>
        <a:off x="1765160" y="1112771"/>
        <a:ext cx="2388460" cy="1514670"/>
      </dsp:txXfrm>
    </dsp:sp>
    <dsp:sp modelId="{736AD1C4-EBD2-4D7D-A560-61727EA4688A}">
      <dsp:nvSpPr>
        <dsp:cNvPr id="0" name=""/>
        <dsp:cNvSpPr/>
      </dsp:nvSpPr>
      <dsp:spPr>
        <a:xfrm>
          <a:off x="3095116" y="1488208"/>
          <a:ext cx="2834198" cy="2834198"/>
        </a:xfrm>
        <a:prstGeom prst="leftCircularArrow">
          <a:avLst>
            <a:gd name="adj1" fmla="val 2687"/>
            <a:gd name="adj2" fmla="val 327083"/>
            <a:gd name="adj3" fmla="val 2102594"/>
            <a:gd name="adj4" fmla="val 9024489"/>
            <a:gd name="adj5" fmla="val 3135"/>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D29A0DD-DE21-4C1C-BDCA-B64758360670}">
      <dsp:nvSpPr>
        <dsp:cNvPr id="0" name=""/>
        <dsp:cNvSpPr/>
      </dsp:nvSpPr>
      <dsp:spPr>
        <a:xfrm>
          <a:off x="2269749" y="2674566"/>
          <a:ext cx="2206851" cy="877592"/>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a:solidFill>
                <a:srgbClr val="FFFFFF"/>
              </a:solidFill>
              <a:latin typeface="Arial"/>
              <a:ea typeface="+mn-ea"/>
              <a:cs typeface="+mn-cs"/>
            </a:rPr>
            <a:t>Measurement</a:t>
          </a:r>
        </a:p>
      </dsp:txBody>
      <dsp:txXfrm>
        <a:off x="2295453" y="2700270"/>
        <a:ext cx="2155443" cy="826184"/>
      </dsp:txXfrm>
    </dsp:sp>
    <dsp:sp modelId="{ADDE4922-A0EF-46D2-AACF-C49D8A082D39}">
      <dsp:nvSpPr>
        <dsp:cNvPr id="0" name=""/>
        <dsp:cNvSpPr/>
      </dsp:nvSpPr>
      <dsp:spPr>
        <a:xfrm>
          <a:off x="4947822" y="1065647"/>
          <a:ext cx="2482708" cy="2047714"/>
        </a:xfrm>
        <a:prstGeom prst="roundRect">
          <a:avLst>
            <a:gd name="adj" fmla="val 10000"/>
          </a:avLst>
        </a:prstGeom>
        <a:solidFill>
          <a:srgbClr val="FFFFFF">
            <a:alpha val="90000"/>
            <a:hueOff val="0"/>
            <a:satOff val="0"/>
            <a:lumOff val="0"/>
            <a:alphaOff val="0"/>
          </a:srgbClr>
        </a:solidFill>
        <a:ln w="25400" cap="flat"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r>
            <a:rPr lang="en-US" sz="2100" kern="1200" dirty="0" err="1">
              <a:solidFill>
                <a:srgbClr val="000000">
                  <a:hueOff val="0"/>
                  <a:satOff val="0"/>
                  <a:lumOff val="0"/>
                  <a:alphaOff val="0"/>
                </a:srgbClr>
              </a:solidFill>
              <a:latin typeface="Arial"/>
              <a:ea typeface="+mn-ea"/>
              <a:cs typeface="+mn-cs"/>
            </a:rPr>
            <a:t>Xác</a:t>
          </a:r>
          <a:r>
            <a:rPr lang="en-US" sz="2100" kern="1200" dirty="0">
              <a:solidFill>
                <a:srgbClr val="000000">
                  <a:hueOff val="0"/>
                  <a:satOff val="0"/>
                  <a:lumOff val="0"/>
                  <a:alphaOff val="0"/>
                </a:srgbClr>
              </a:solidFill>
              <a:latin typeface="Arial"/>
              <a:ea typeface="+mn-ea"/>
              <a:cs typeface="+mn-cs"/>
            </a:rPr>
            <a:t> </a:t>
          </a:r>
          <a:r>
            <a:rPr lang="en-US" sz="2100" kern="1200" dirty="0" err="1">
              <a:solidFill>
                <a:srgbClr val="000000">
                  <a:hueOff val="0"/>
                  <a:satOff val="0"/>
                  <a:lumOff val="0"/>
                  <a:alphaOff val="0"/>
                </a:srgbClr>
              </a:solidFill>
              <a:latin typeface="Arial"/>
              <a:ea typeface="+mn-ea"/>
              <a:cs typeface="+mn-cs"/>
            </a:rPr>
            <a:t>minh</a:t>
          </a:r>
          <a:r>
            <a:rPr lang="en-US" sz="2100" kern="1200" dirty="0">
              <a:solidFill>
                <a:srgbClr val="000000">
                  <a:hueOff val="0"/>
                  <a:satOff val="0"/>
                  <a:lumOff val="0"/>
                  <a:alphaOff val="0"/>
                </a:srgbClr>
              </a:solidFill>
              <a:latin typeface="Arial"/>
              <a:ea typeface="+mn-ea"/>
              <a:cs typeface="+mn-cs"/>
            </a:rPr>
            <a:t> </a:t>
          </a:r>
          <a:r>
            <a:rPr lang="en-US" sz="2100" kern="1200" dirty="0" err="1">
              <a:solidFill>
                <a:srgbClr val="000000">
                  <a:hueOff val="0"/>
                  <a:satOff val="0"/>
                  <a:lumOff val="0"/>
                  <a:alphaOff val="0"/>
                </a:srgbClr>
              </a:solidFill>
              <a:latin typeface="Arial"/>
              <a:ea typeface="+mn-ea"/>
              <a:cs typeface="+mn-cs"/>
            </a:rPr>
            <a:t>dữ</a:t>
          </a:r>
          <a:r>
            <a:rPr lang="en-US" sz="2100" kern="1200" dirty="0">
              <a:solidFill>
                <a:srgbClr val="000000">
                  <a:hueOff val="0"/>
                  <a:satOff val="0"/>
                  <a:lumOff val="0"/>
                  <a:alphaOff val="0"/>
                </a:srgbClr>
              </a:solidFill>
              <a:latin typeface="Arial"/>
              <a:ea typeface="+mn-ea"/>
              <a:cs typeface="+mn-cs"/>
            </a:rPr>
            <a:t> </a:t>
          </a:r>
          <a:r>
            <a:rPr lang="en-US" sz="2100" kern="1200" dirty="0" err="1">
              <a:solidFill>
                <a:srgbClr val="000000">
                  <a:hueOff val="0"/>
                  <a:satOff val="0"/>
                  <a:lumOff val="0"/>
                  <a:alphaOff val="0"/>
                </a:srgbClr>
              </a:solidFill>
              <a:latin typeface="Arial"/>
              <a:ea typeface="+mn-ea"/>
              <a:cs typeface="+mn-cs"/>
            </a:rPr>
            <a:t>liệu</a:t>
          </a:r>
          <a:endParaRPr lang="en-US" sz="2100" kern="1200" dirty="0">
            <a:solidFill>
              <a:srgbClr val="000000">
                <a:hueOff val="0"/>
                <a:satOff val="0"/>
                <a:lumOff val="0"/>
                <a:alphaOff val="0"/>
              </a:srgbClr>
            </a:solidFill>
            <a:latin typeface="Arial"/>
            <a:ea typeface="+mn-ea"/>
            <a:cs typeface="+mn-cs"/>
          </a:endParaRPr>
        </a:p>
        <a:p>
          <a:pPr marL="228600" lvl="1" indent="-228600" algn="l" defTabSz="933450">
            <a:lnSpc>
              <a:spcPct val="90000"/>
            </a:lnSpc>
            <a:spcBef>
              <a:spcPct val="0"/>
            </a:spcBef>
            <a:spcAft>
              <a:spcPct val="15000"/>
            </a:spcAft>
            <a:buChar char="•"/>
          </a:pPr>
          <a:r>
            <a:rPr lang="en-US" sz="2100" kern="1200">
              <a:solidFill>
                <a:srgbClr val="000000">
                  <a:hueOff val="0"/>
                  <a:satOff val="0"/>
                  <a:lumOff val="0"/>
                  <a:alphaOff val="0"/>
                </a:srgbClr>
              </a:solidFill>
              <a:latin typeface="Arial"/>
              <a:ea typeface="+mn-ea"/>
              <a:cs typeface="+mn-cs"/>
            </a:rPr>
            <a:t>Xác định lượng năng lượng tiết kiệm được</a:t>
          </a:r>
        </a:p>
      </dsp:txBody>
      <dsp:txXfrm>
        <a:off x="4994946" y="1551567"/>
        <a:ext cx="2388460" cy="1514670"/>
      </dsp:txXfrm>
    </dsp:sp>
    <dsp:sp modelId="{1BD6A29C-33D3-415E-9B56-125C5AB74F5A}">
      <dsp:nvSpPr>
        <dsp:cNvPr id="0" name=""/>
        <dsp:cNvSpPr/>
      </dsp:nvSpPr>
      <dsp:spPr>
        <a:xfrm>
          <a:off x="5499534" y="626851"/>
          <a:ext cx="2206851" cy="877592"/>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a:solidFill>
                <a:srgbClr val="FFFFFF"/>
              </a:solidFill>
              <a:latin typeface="Arial"/>
              <a:ea typeface="+mn-ea"/>
              <a:cs typeface="+mn-cs"/>
            </a:rPr>
            <a:t>Verification</a:t>
          </a:r>
        </a:p>
      </dsp:txBody>
      <dsp:txXfrm>
        <a:off x="5525238" y="652555"/>
        <a:ext cx="2155443" cy="8261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682C3-0D94-4C92-8994-28DB8847E555}">
      <dsp:nvSpPr>
        <dsp:cNvPr id="0" name=""/>
        <dsp:cNvSpPr/>
      </dsp:nvSpPr>
      <dsp:spPr>
        <a:xfrm>
          <a:off x="114738" y="352600"/>
          <a:ext cx="3458702"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1.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Tăng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năng</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lương</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Hiểu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rõ</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thực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tế</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điều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chỉnh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vận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hành</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phù</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hợp</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Duy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trì</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nâng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cao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lâu</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dài</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Các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chương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trình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M&amp;V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tốt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=&gt;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tiết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kiệm</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cao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hơn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bền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vững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hơn</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14738" y="352600"/>
        <a:ext cx="3458702" cy="2075221"/>
      </dsp:txXfrm>
    </dsp:sp>
    <dsp:sp modelId="{9B153B15-D822-4E51-B07F-4EB839189969}">
      <dsp:nvSpPr>
        <dsp:cNvPr id="0" name=""/>
        <dsp:cNvSpPr/>
      </dsp:nvSpPr>
      <dsp:spPr>
        <a:xfrm>
          <a:off x="3919311" y="352600"/>
          <a:ext cx="3458702"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Hỗ</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giảm</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rủi</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ro</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20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a:t>
          </a:r>
          <a:endParaRPr lang="en-US" sz="20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M&amp;V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tạo</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niềm</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tin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ngân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quỹ</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đầu</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tư</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bên</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endParaRPr lang="en-US" sz="15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889000">
            <a:lnSpc>
              <a:spcPct val="90000"/>
            </a:lnSpc>
            <a:spcBef>
              <a:spcPct val="0"/>
            </a:spcBef>
            <a:spcAft>
              <a:spcPct val="35000"/>
            </a:spcAft>
            <a:buNone/>
          </a:pP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Cho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phép</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phát</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triển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mô</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hình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tài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ngoài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bảng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cân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đối</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(off-balance-sheet) </a:t>
          </a:r>
        </a:p>
        <a:p>
          <a:pPr marL="0" lvl="0" indent="0" algn="l" defTabSz="889000">
            <a:lnSpc>
              <a:spcPct val="90000"/>
            </a:lnSpc>
            <a:spcBef>
              <a:spcPct val="0"/>
            </a:spcBef>
            <a:spcAft>
              <a:spcPct val="35000"/>
            </a:spcAft>
            <a:buNone/>
          </a:pP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Cơ</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sở</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bảo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lãnh</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dòng</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tiền</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trả</a:t>
          </a:r>
          <a:r>
            <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500" b="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nợ</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919311" y="352600"/>
        <a:ext cx="3458702" cy="2075221"/>
      </dsp:txXfrm>
    </dsp:sp>
    <dsp:sp modelId="{9FCB3000-ACE7-4066-8C88-CE1777543F88}">
      <dsp:nvSpPr>
        <dsp:cNvPr id="0" name=""/>
        <dsp:cNvSpPr/>
      </dsp:nvSpPr>
      <dsp:spPr>
        <a:xfrm>
          <a:off x="7723884" y="352600"/>
          <a:ext cx="3458702"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3. Thúc đẩy kỹ thuật thiết kế tốt hơn</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Thiết kế M&amp;V yêu cầu hiểu rõ hệ thống =&gt; góp phần nâng cao chất lượng thiết kế</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Gắn kết giữa hiệu quả kỹ thuật &amp; vận hành thực tế</a:t>
          </a:r>
          <a:endParaRPr lang="en-US" sz="15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723884" y="352600"/>
        <a:ext cx="3458702" cy="2075221"/>
      </dsp:txXfrm>
    </dsp:sp>
    <dsp:sp modelId="{50738902-AB3A-4854-8913-035570B0177A}">
      <dsp:nvSpPr>
        <dsp:cNvPr id="0" name=""/>
        <dsp:cNvSpPr/>
      </dsp:nvSpPr>
      <dsp:spPr>
        <a:xfrm>
          <a:off x="4025" y="2773692"/>
          <a:ext cx="3680128"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4. Chứng minh và bán tín chỉ carbon (emission reduction)</a:t>
          </a:r>
        </a:p>
        <a:p>
          <a:pPr marL="0" lvl="0" indent="0" algn="l" defTabSz="8890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M&amp;V giúp chứng minh lượng CO2 giảm</a:t>
          </a:r>
        </a:p>
        <a:p>
          <a:pPr marL="0" lvl="0" indent="0" algn="l" defTabSz="889000">
            <a:lnSpc>
              <a:spcPct val="90000"/>
            </a:lnSpc>
            <a:spcBef>
              <a:spcPct val="0"/>
            </a:spcBef>
            <a:spcAft>
              <a:spcPct val="35000"/>
            </a:spcAft>
            <a:buNone/>
          </a:pPr>
          <a:r>
            <a:rPr lang="en-US" sz="15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Là cơ sở để được cấp tín chỉ carbon (CDM, VCS, ETS, Cơ chế 6.2 – 6.4</a:t>
          </a:r>
        </a:p>
      </dsp:txBody>
      <dsp:txXfrm>
        <a:off x="4025" y="2773692"/>
        <a:ext cx="3680128" cy="2075221"/>
      </dsp:txXfrm>
    </dsp:sp>
    <dsp:sp modelId="{E1682A26-D29B-4C4C-B9E0-0866522CA283}">
      <dsp:nvSpPr>
        <dsp:cNvPr id="0" name=""/>
        <dsp:cNvSpPr/>
      </dsp:nvSpPr>
      <dsp:spPr>
        <a:xfrm>
          <a:off x="4030024" y="2773692"/>
          <a:ext cx="3458702"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ctr" defTabSz="800100">
            <a:lnSpc>
              <a:spcPct val="90000"/>
            </a:lnSpc>
            <a:spcBef>
              <a:spcPct val="0"/>
            </a:spcBef>
            <a:spcAft>
              <a:spcPct val="35000"/>
            </a:spcAft>
            <a:buNone/>
          </a:pPr>
          <a:r>
            <a:rPr lang="en-US" sz="18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5. Tăng tính minh bạch &amp; công khai</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Tăng uy tín &amp; sự ủng hộ của công chúng với dự án</a:t>
          </a:r>
        </a:p>
        <a:p>
          <a:pPr marL="0" lvl="0" indent="0" algn="l" defTabSz="800100">
            <a:lnSpc>
              <a:spcPct val="90000"/>
            </a:lnSpc>
            <a:spcBef>
              <a:spcPct val="0"/>
            </a:spcBef>
            <a:spcAft>
              <a:spcPct val="35000"/>
            </a:spcAft>
            <a:buNone/>
          </a:pPr>
          <a:r>
            <a:rPr lang="en-US" sz="15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Hữu ích cho báo cáo PTBV, đạt Tiêu chuẩn Môi trường: LEED, GRI, ISO 50001</a:t>
          </a:r>
        </a:p>
        <a:p>
          <a:pPr marL="0" lvl="0" indent="0" algn="ctr" defTabSz="800100">
            <a:lnSpc>
              <a:spcPct val="90000"/>
            </a:lnSpc>
            <a:spcBef>
              <a:spcPct val="0"/>
            </a:spcBef>
            <a:spcAft>
              <a:spcPct val="35000"/>
            </a:spcAft>
            <a:buNone/>
          </a:pPr>
          <a:endParaRPr lang="en-US" sz="1800" b="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4030024" y="2773692"/>
        <a:ext cx="3458702" cy="2075221"/>
      </dsp:txXfrm>
    </dsp:sp>
    <dsp:sp modelId="{BF160FDE-5C62-45B5-8D8E-AA2203A5CAB2}">
      <dsp:nvSpPr>
        <dsp:cNvPr id="0" name=""/>
        <dsp:cNvSpPr/>
      </dsp:nvSpPr>
      <dsp:spPr>
        <a:xfrm>
          <a:off x="7834597" y="2773692"/>
          <a:ext cx="3458702" cy="2075221"/>
        </a:xfrm>
        <a:prstGeom prst="rect">
          <a:avLst/>
        </a:prstGeom>
        <a:solidFill>
          <a:srgbClr val="FFFFFF">
            <a:hueOff val="0"/>
            <a:satOff val="0"/>
            <a:lumOff val="0"/>
            <a:alphaOff val="0"/>
          </a:srgb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6.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Hỗ</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trợ</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chiến</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lược</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&amp;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chính</a:t>
          </a:r>
          <a:r>
            <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b="1"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sách</a:t>
          </a:r>
          <a:endParaRPr lang="en-US" sz="16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l" defTabSz="711200">
            <a:lnSpc>
              <a:spcPct val="90000"/>
            </a:lnSpc>
            <a:spcBef>
              <a:spcPct val="0"/>
            </a:spcBef>
            <a:spcAft>
              <a:spcPct val="35000"/>
            </a:spcAft>
            <a:buNone/>
          </a:pP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Công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cụ</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thực</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hiện</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cam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kết</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tế</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về</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BĐKH</a:t>
          </a:r>
        </a:p>
        <a:p>
          <a:pPr marL="0" lvl="0" indent="0" algn="l" defTabSz="711200">
            <a:lnSpc>
              <a:spcPct val="90000"/>
            </a:lnSpc>
            <a:spcBef>
              <a:spcPct val="0"/>
            </a:spcBef>
            <a:spcAft>
              <a:spcPct val="35000"/>
            </a:spcAft>
            <a:buNone/>
          </a:pP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Được</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nhiều</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quốc</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gia</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áp</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để</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quản</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lý</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hiệu</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quả</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sử</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dụng</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NL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trong</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dự</a:t>
          </a:r>
          <a:r>
            <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6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án</a:t>
          </a:r>
          <a:endParaRPr lang="en-US" sz="16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0" lvl="0" indent="0" algn="ctr" defTabSz="711200">
            <a:lnSpc>
              <a:spcPct val="90000"/>
            </a:lnSpc>
            <a:spcBef>
              <a:spcPct val="0"/>
            </a:spcBef>
            <a:spcAft>
              <a:spcPct val="35000"/>
            </a:spcAft>
            <a:buNone/>
          </a:pPr>
          <a:endParaRPr lang="en-US" sz="1600" b="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834597" y="2773692"/>
        <a:ext cx="3458702" cy="20752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4600" y="0"/>
          <a:ext cx="4780048" cy="1469323"/>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1279280" y="367330"/>
          <a:ext cx="4036485" cy="1469323"/>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1. CĐT/Chủ công trình</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1322315" y="410365"/>
        <a:ext cx="3950415" cy="1383253"/>
      </dsp:txXfrm>
    </dsp:sp>
    <dsp:sp modelId="{01E28DE3-D2A4-4D5B-8683-C82D6D71D370}">
      <dsp:nvSpPr>
        <dsp:cNvPr id="0" name=""/>
        <dsp:cNvSpPr/>
      </dsp:nvSpPr>
      <dsp:spPr>
        <a:xfrm>
          <a:off x="5464478" y="0"/>
          <a:ext cx="4780048" cy="1469323"/>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6739157" y="367330"/>
          <a:ext cx="4036485" cy="1469323"/>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2. Doanh nghiệp ESCO/ NCC dịch vụ</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6782192" y="410365"/>
        <a:ext cx="3950415" cy="13832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664415-C8C3-43A5-B03F-4AD4A428614C}">
      <dsp:nvSpPr>
        <dsp:cNvPr id="0" name=""/>
        <dsp:cNvSpPr/>
      </dsp:nvSpPr>
      <dsp:spPr>
        <a:xfrm>
          <a:off x="4629" y="0"/>
          <a:ext cx="4809975" cy="1546488"/>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CC9E9B9-401E-43FB-A0DC-66B89588566F}">
      <dsp:nvSpPr>
        <dsp:cNvPr id="0" name=""/>
        <dsp:cNvSpPr/>
      </dsp:nvSpPr>
      <dsp:spPr>
        <a:xfrm>
          <a:off x="1287289" y="386622"/>
          <a:ext cx="4061756" cy="1546488"/>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a:solidFill>
                <a:srgbClr val="17406D"/>
              </a:solidFill>
              <a:latin typeface="Cambria" panose="02040503050406030204" pitchFamily="18" charset="0"/>
              <a:ea typeface="Cambria" panose="02040503050406030204" pitchFamily="18" charset="0"/>
              <a:cs typeface="+mn-cs"/>
            </a:rPr>
            <a:t>3. Tổ chức tài chính/ Nhà đầu tư</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1332584" y="431917"/>
        <a:ext cx="3971166" cy="1455898"/>
      </dsp:txXfrm>
    </dsp:sp>
    <dsp:sp modelId="{6BAE6CD5-7223-4F4F-AA98-1BEA4CF18264}">
      <dsp:nvSpPr>
        <dsp:cNvPr id="0" name=""/>
        <dsp:cNvSpPr/>
      </dsp:nvSpPr>
      <dsp:spPr>
        <a:xfrm>
          <a:off x="5498689" y="0"/>
          <a:ext cx="4809975" cy="1546488"/>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906B7EB-F1E3-442C-962F-5851ECA8CF24}">
      <dsp:nvSpPr>
        <dsp:cNvPr id="0" name=""/>
        <dsp:cNvSpPr/>
      </dsp:nvSpPr>
      <dsp:spPr>
        <a:xfrm>
          <a:off x="6781349" y="386622"/>
          <a:ext cx="4061756" cy="1546488"/>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4. Cơ quan nhà nước/ Tổ chức Quốc tế</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6826644" y="431917"/>
        <a:ext cx="3971166" cy="14558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12AF87-FBC6-423B-A959-DB5DB4707133}">
      <dsp:nvSpPr>
        <dsp:cNvPr id="0" name=""/>
        <dsp:cNvSpPr/>
      </dsp:nvSpPr>
      <dsp:spPr>
        <a:xfrm>
          <a:off x="1164476" y="225318"/>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Giai đoạn cơ sở(baseline period)</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Khoảng thời gian cụ thể được dung làm chuẩn đối chiếu để so sánh với giai đoạn báo cáo</a:t>
          </a:r>
        </a:p>
      </dsp:txBody>
      <dsp:txXfrm>
        <a:off x="1164476" y="225318"/>
        <a:ext cx="4031138" cy="1259730"/>
      </dsp:txXfrm>
    </dsp:sp>
    <dsp:sp modelId="{E0F2D56B-84EF-40C0-B02D-757A428ABEE0}">
      <dsp:nvSpPr>
        <dsp:cNvPr id="0" name=""/>
        <dsp:cNvSpPr/>
      </dsp:nvSpPr>
      <dsp:spPr>
        <a:xfrm>
          <a:off x="996512" y="43357"/>
          <a:ext cx="881811" cy="1322717"/>
        </a:xfrm>
        <a:prstGeom prst="rect">
          <a:avLst/>
        </a:prstGeom>
        <a:solidFill>
          <a:srgbClr val="7CCA62">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E3C7464-BAF5-4973-B313-DA254B84EFBA}">
      <dsp:nvSpPr>
        <dsp:cNvPr id="0" name=""/>
        <dsp:cNvSpPr/>
      </dsp:nvSpPr>
      <dsp:spPr>
        <a:xfrm>
          <a:off x="5550161" y="225318"/>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Đường cơ sở năng lượng (energy baseline)</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Các chuẩn định lượng đưa ra làm cơ sở cho việc so sánh hiệu quả NL</a:t>
          </a:r>
        </a:p>
      </dsp:txBody>
      <dsp:txXfrm>
        <a:off x="5550161" y="225318"/>
        <a:ext cx="4031138" cy="1259730"/>
      </dsp:txXfrm>
    </dsp:sp>
    <dsp:sp modelId="{2EFD5F10-CA49-4250-88B7-3202CAE9A78D}">
      <dsp:nvSpPr>
        <dsp:cNvPr id="0" name=""/>
        <dsp:cNvSpPr/>
      </dsp:nvSpPr>
      <dsp:spPr>
        <a:xfrm>
          <a:off x="5382197" y="43357"/>
          <a:ext cx="881811" cy="1322717"/>
        </a:xfrm>
        <a:prstGeom prst="rect">
          <a:avLst/>
        </a:prstGeom>
        <a:solidFill>
          <a:srgbClr val="7CCA62">
            <a:tint val="50000"/>
            <a:hueOff val="-355297"/>
            <a:satOff val="-446"/>
            <a:lumOff val="-303"/>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565F3F75-78E7-4F81-ABBD-BD670E8054F7}">
      <dsp:nvSpPr>
        <dsp:cNvPr id="0" name=""/>
        <dsp:cNvSpPr/>
      </dsp:nvSpPr>
      <dsp:spPr>
        <a:xfrm>
          <a:off x="1164476" y="1811179"/>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Hành động cải tiến hiệu quả NL (EPIA)</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Hành động/ biện pháp được thực hiện/ hoạch định nhằm đạt cải tiến hiệu quả NL</a:t>
          </a:r>
        </a:p>
      </dsp:txBody>
      <dsp:txXfrm>
        <a:off x="1164476" y="1811179"/>
        <a:ext cx="4031138" cy="1259730"/>
      </dsp:txXfrm>
    </dsp:sp>
    <dsp:sp modelId="{8AF36B9F-B5D5-414F-8666-226524DCCBEC}">
      <dsp:nvSpPr>
        <dsp:cNvPr id="0" name=""/>
        <dsp:cNvSpPr/>
      </dsp:nvSpPr>
      <dsp:spPr>
        <a:xfrm>
          <a:off x="996512" y="1629218"/>
          <a:ext cx="881811" cy="1322717"/>
        </a:xfrm>
        <a:prstGeom prst="rect">
          <a:avLst/>
        </a:prstGeom>
        <a:solidFill>
          <a:srgbClr val="7CCA62">
            <a:tint val="50000"/>
            <a:hueOff val="-710595"/>
            <a:satOff val="-892"/>
            <a:lumOff val="-606"/>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20CD10D7-DF7B-4BFF-9530-5E1645897B40}">
      <dsp:nvSpPr>
        <dsp:cNvPr id="0" name=""/>
        <dsp:cNvSpPr/>
      </dsp:nvSpPr>
      <dsp:spPr>
        <a:xfrm>
          <a:off x="5550161" y="1811179"/>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Tiêu thụ NL (energy consumption)</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Lượng NL được ứng dụng</a:t>
          </a:r>
        </a:p>
      </dsp:txBody>
      <dsp:txXfrm>
        <a:off x="5550161" y="1811179"/>
        <a:ext cx="4031138" cy="1259730"/>
      </dsp:txXfrm>
    </dsp:sp>
    <dsp:sp modelId="{F9495464-CABF-47E1-BCC8-D22A7ED881AF}">
      <dsp:nvSpPr>
        <dsp:cNvPr id="0" name=""/>
        <dsp:cNvSpPr/>
      </dsp:nvSpPr>
      <dsp:spPr>
        <a:xfrm>
          <a:off x="5382197" y="1629218"/>
          <a:ext cx="881811" cy="1322717"/>
        </a:xfrm>
        <a:prstGeom prst="rect">
          <a:avLst/>
        </a:prstGeom>
        <a:solidFill>
          <a:srgbClr val="7CCA62">
            <a:tint val="50000"/>
            <a:hueOff val="-1065892"/>
            <a:satOff val="-1338"/>
            <a:lumOff val="-91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3FCF0B55-00B5-423C-8DE8-D39B7EAF4E21}">
      <dsp:nvSpPr>
        <dsp:cNvPr id="0" name=""/>
        <dsp:cNvSpPr/>
      </dsp:nvSpPr>
      <dsp:spPr>
        <a:xfrm>
          <a:off x="1164476" y="3397040"/>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Hiệu quả NL</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Kết quả có thể đo được liên quan đến hiệu suất NL, Sử dụng NL và Tiêu thụ NL</a:t>
          </a:r>
        </a:p>
      </dsp:txBody>
      <dsp:txXfrm>
        <a:off x="1164476" y="3397040"/>
        <a:ext cx="4031138" cy="1259730"/>
      </dsp:txXfrm>
    </dsp:sp>
    <dsp:sp modelId="{F4B87438-879D-4D03-9DB1-2FDDF7DF839B}">
      <dsp:nvSpPr>
        <dsp:cNvPr id="0" name=""/>
        <dsp:cNvSpPr/>
      </dsp:nvSpPr>
      <dsp:spPr>
        <a:xfrm>
          <a:off x="996512" y="3215079"/>
          <a:ext cx="881811" cy="1322717"/>
        </a:xfrm>
        <a:prstGeom prst="rect">
          <a:avLst/>
        </a:prstGeom>
        <a:solidFill>
          <a:srgbClr val="7CCA62">
            <a:tint val="50000"/>
            <a:hueOff val="-1421190"/>
            <a:satOff val="-1784"/>
            <a:lumOff val="-1213"/>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9ADB89A-92C0-407E-9B48-0F21D1A646AC}">
      <dsp:nvSpPr>
        <dsp:cNvPr id="0" name=""/>
        <dsp:cNvSpPr/>
      </dsp:nvSpPr>
      <dsp:spPr>
        <a:xfrm>
          <a:off x="5550161" y="3397040"/>
          <a:ext cx="4031138" cy="1259730"/>
        </a:xfrm>
        <a:prstGeom prst="rect">
          <a:avLst/>
        </a:prstGeom>
        <a:solidFill>
          <a:srgbClr val="FFFFFF">
            <a:alpha val="40000"/>
            <a:hueOff val="0"/>
            <a:satOff val="0"/>
            <a:lumOff val="0"/>
            <a:alphaOff val="0"/>
          </a:srgbClr>
        </a:solidFill>
        <a:ln w="9525" cap="flat" cmpd="sng" algn="ctr">
          <a:solidFill>
            <a:srgbClr val="7CCA62">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3258"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Chỉ số Hiệu quả NL (EnPI)</a:t>
          </a:r>
        </a:p>
        <a:p>
          <a:pPr marL="0" lvl="0" indent="0" algn="l" defTabSz="889000">
            <a:lnSpc>
              <a:spcPct val="90000"/>
            </a:lnSpc>
            <a:spcBef>
              <a:spcPct val="0"/>
            </a:spcBef>
            <a:spcAft>
              <a:spcPct val="35000"/>
            </a:spcAft>
            <a:buNone/>
          </a:pPr>
          <a:r>
            <a:rPr lang="en-US" sz="16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Giá trị hoặc biện pháp định lượng hiệu quả NL, do tổ chức xác định</a:t>
          </a:r>
        </a:p>
      </dsp:txBody>
      <dsp:txXfrm>
        <a:off x="5550161" y="3397040"/>
        <a:ext cx="4031138" cy="1259730"/>
      </dsp:txXfrm>
    </dsp:sp>
    <dsp:sp modelId="{45965FB3-FD96-4009-812A-168C9D8B4A8A}">
      <dsp:nvSpPr>
        <dsp:cNvPr id="0" name=""/>
        <dsp:cNvSpPr/>
      </dsp:nvSpPr>
      <dsp:spPr>
        <a:xfrm>
          <a:off x="5382197" y="3215079"/>
          <a:ext cx="881811" cy="1322717"/>
        </a:xfrm>
        <a:prstGeom prst="rect">
          <a:avLst/>
        </a:prstGeom>
        <a:solidFill>
          <a:srgbClr val="7CCA62">
            <a:tint val="50000"/>
            <a:hueOff val="-1776487"/>
            <a:satOff val="-2230"/>
            <a:lumOff val="-1516"/>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4CFDD-629F-4BA0-A30D-06720D561233}">
      <dsp:nvSpPr>
        <dsp:cNvPr id="0" name=""/>
        <dsp:cNvSpPr/>
      </dsp:nvSpPr>
      <dsp:spPr>
        <a:xfrm>
          <a:off x="4151" y="244460"/>
          <a:ext cx="2496240" cy="980487"/>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Dữ liệu lịch sử</a:t>
          </a:r>
        </a:p>
      </dsp:txBody>
      <dsp:txXfrm>
        <a:off x="4151" y="244460"/>
        <a:ext cx="2496240" cy="980487"/>
      </dsp:txXfrm>
    </dsp:sp>
    <dsp:sp modelId="{1B41CBE9-944F-468A-90DE-0F5112804798}">
      <dsp:nvSpPr>
        <dsp:cNvPr id="0" name=""/>
        <dsp:cNvSpPr/>
      </dsp:nvSpPr>
      <dsp:spPr>
        <a:xfrm>
          <a:off x="4151" y="1224947"/>
          <a:ext cx="2496240" cy="307439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Sử dụng hóa đơn điện/ nhiên liệu hoặc dữ liệu đo thực tế trước dự án</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Dữ liệu cần đại diện cho </a:t>
          </a:r>
          <a:r>
            <a:rPr lang="en-US" sz="2000" b="1"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kiện vận hành bình thường</a:t>
          </a:r>
        </a:p>
        <a:p>
          <a:pPr marL="228600" lvl="1" indent="-228600" algn="l" defTabSz="889000">
            <a:lnSpc>
              <a:spcPct val="90000"/>
            </a:lnSpc>
            <a:spcBef>
              <a:spcPct val="0"/>
            </a:spcBef>
            <a:spcAft>
              <a:spcPct val="15000"/>
            </a:spcAft>
            <a:buChar char="•"/>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4151" y="1224947"/>
        <a:ext cx="2496240" cy="3074399"/>
      </dsp:txXfrm>
    </dsp:sp>
    <dsp:sp modelId="{9595A9BA-973C-4782-AA04-57A3AFEC46FD}">
      <dsp:nvSpPr>
        <dsp:cNvPr id="0" name=""/>
        <dsp:cNvSpPr/>
      </dsp:nvSpPr>
      <dsp:spPr>
        <a:xfrm>
          <a:off x="2849865" y="244460"/>
          <a:ext cx="2496240" cy="980487"/>
        </a:xfrm>
        <a:prstGeom prst="rect">
          <a:avLst/>
        </a:prstGeom>
        <a:solidFill>
          <a:srgbClr val="009DD9">
            <a:hueOff val="-279374"/>
            <a:satOff val="-3219"/>
            <a:lumOff val="720"/>
            <a:alphaOff val="0"/>
          </a:srgbClr>
        </a:solidFill>
        <a:ln w="25400" cap="flat" cmpd="sng" algn="ctr">
          <a:solidFill>
            <a:srgbClr val="009DD9">
              <a:hueOff val="-279374"/>
              <a:satOff val="-3219"/>
              <a:lumOff val="72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a:solidFill>
                <a:srgbClr val="FFFFFF"/>
              </a:solidFill>
              <a:latin typeface="Cambria" panose="02040503050406030204" pitchFamily="18" charset="0"/>
              <a:ea typeface="Cambria" panose="02040503050406030204" pitchFamily="18" charset="0"/>
              <a:cs typeface="+mn-cs"/>
            </a:rPr>
            <a:t>Thống kê hồi quy</a:t>
          </a:r>
        </a:p>
      </dsp:txBody>
      <dsp:txXfrm>
        <a:off x="2849865" y="244460"/>
        <a:ext cx="2496240" cy="980487"/>
      </dsp:txXfrm>
    </dsp:sp>
    <dsp:sp modelId="{EE8B42B6-5DD4-41FC-B1B0-C0BAAEF4055C}">
      <dsp:nvSpPr>
        <dsp:cNvPr id="0" name=""/>
        <dsp:cNvSpPr/>
      </dsp:nvSpPr>
      <dsp:spPr>
        <a:xfrm>
          <a:off x="2849865" y="1224947"/>
          <a:ext cx="2496240" cy="3074399"/>
        </a:xfrm>
        <a:prstGeom prst="rect">
          <a:avLst/>
        </a:prstGeom>
        <a:solidFill>
          <a:srgbClr val="009DD9">
            <a:tint val="40000"/>
            <a:alpha val="90000"/>
            <a:hueOff val="-484193"/>
            <a:satOff val="-44"/>
            <a:lumOff val="13"/>
            <a:alphaOff val="0"/>
          </a:srgbClr>
        </a:solidFill>
        <a:ln w="25400" cap="flat" cmpd="sng" algn="ctr">
          <a:solidFill>
            <a:srgbClr val="009DD9">
              <a:tint val="40000"/>
              <a:alpha val="90000"/>
              <a:hueOff val="-484193"/>
              <a:satOff val="-44"/>
              <a:lumOff val="13"/>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dữ liệu năng lượng &amp; biến độc lập (VD: thời tiết, sản lượng) để xây mô hình hồi quy</a:t>
          </a:r>
          <a:endParaRPr lang="en-US" sz="2000" kern="1200">
            <a:solidFill>
              <a:srgbClr val="000000">
                <a:hueOff val="0"/>
                <a:satOff val="0"/>
                <a:lumOff val="0"/>
                <a:alphaOff val="0"/>
              </a:srgbClr>
            </a:solidFill>
            <a:latin typeface="Arial"/>
            <a:ea typeface="+mn-ea"/>
            <a:cs typeface="+mn-cs"/>
          </a:endParaRPr>
        </a:p>
      </dsp:txBody>
      <dsp:txXfrm>
        <a:off x="2849865" y="1224947"/>
        <a:ext cx="2496240" cy="3074399"/>
      </dsp:txXfrm>
    </dsp:sp>
    <dsp:sp modelId="{187B919F-24D3-467B-878C-DF033B897BB1}">
      <dsp:nvSpPr>
        <dsp:cNvPr id="0" name=""/>
        <dsp:cNvSpPr/>
      </dsp:nvSpPr>
      <dsp:spPr>
        <a:xfrm>
          <a:off x="5695579" y="244460"/>
          <a:ext cx="2496240" cy="980487"/>
        </a:xfrm>
        <a:prstGeom prst="rect">
          <a:avLst/>
        </a:prstGeom>
        <a:solidFill>
          <a:srgbClr val="009DD9">
            <a:hueOff val="-558749"/>
            <a:satOff val="-6439"/>
            <a:lumOff val="1439"/>
            <a:alphaOff val="0"/>
          </a:srgbClr>
        </a:solidFill>
        <a:ln w="25400" cap="flat" cmpd="sng" algn="ctr">
          <a:solidFill>
            <a:srgbClr val="009DD9">
              <a:hueOff val="-558749"/>
              <a:satOff val="-6439"/>
              <a:lumOff val="143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Mô hình hóa hệ thống</a:t>
          </a:r>
        </a:p>
      </dsp:txBody>
      <dsp:txXfrm>
        <a:off x="5695579" y="244460"/>
        <a:ext cx="2496240" cy="980487"/>
      </dsp:txXfrm>
    </dsp:sp>
    <dsp:sp modelId="{955B4FEA-EF82-4AD0-AC1D-208FB4A5E334}">
      <dsp:nvSpPr>
        <dsp:cNvPr id="0" name=""/>
        <dsp:cNvSpPr/>
      </dsp:nvSpPr>
      <dsp:spPr>
        <a:xfrm>
          <a:off x="5695579" y="1224947"/>
          <a:ext cx="2496240" cy="3074399"/>
        </a:xfrm>
        <a:prstGeom prst="rect">
          <a:avLst/>
        </a:prstGeom>
        <a:solidFill>
          <a:srgbClr val="009DD9">
            <a:tint val="40000"/>
            <a:alpha val="90000"/>
            <a:hueOff val="-968386"/>
            <a:satOff val="-89"/>
            <a:lumOff val="26"/>
            <a:alphaOff val="0"/>
          </a:srgbClr>
        </a:solidFill>
        <a:ln w="25400" cap="flat" cmpd="sng" algn="ctr">
          <a:solidFill>
            <a:srgbClr val="009DD9">
              <a:tint val="40000"/>
              <a:alpha val="90000"/>
              <a:hueOff val="-968386"/>
              <a:satOff val="-89"/>
              <a:lumOff val="26"/>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Áp dụng khi điều kiện vận hành thay đổi phức tạp</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phân tích hồi quy tuyến tính đa biến để liên hệ năng lượng với các biến: nhiệt độ, sản lượng, etc	</a:t>
          </a:r>
        </a:p>
        <a:p>
          <a:pPr marL="228600" lvl="1" indent="-228600" algn="l" defTabSz="889000">
            <a:lnSpc>
              <a:spcPct val="90000"/>
            </a:lnSpc>
            <a:spcBef>
              <a:spcPct val="0"/>
            </a:spcBef>
            <a:spcAft>
              <a:spcPct val="15000"/>
            </a:spcAft>
            <a:buFont typeface="Courier New" panose="02070309020205020404" pitchFamily="49" charset="0"/>
            <a:buChar char="o"/>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5695579" y="1224947"/>
        <a:ext cx="2496240" cy="3074399"/>
      </dsp:txXfrm>
    </dsp:sp>
    <dsp:sp modelId="{65C0209A-46E2-4F03-8FE2-65361B23341E}">
      <dsp:nvSpPr>
        <dsp:cNvPr id="0" name=""/>
        <dsp:cNvSpPr/>
      </dsp:nvSpPr>
      <dsp:spPr>
        <a:xfrm>
          <a:off x="8541294" y="244460"/>
          <a:ext cx="2496240" cy="980487"/>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Mô phỏng năng lượng</a:t>
          </a:r>
        </a:p>
      </dsp:txBody>
      <dsp:txXfrm>
        <a:off x="8541294" y="244460"/>
        <a:ext cx="2496240" cy="980487"/>
      </dsp:txXfrm>
    </dsp:sp>
    <dsp:sp modelId="{5578A797-4997-482D-8967-8BBDE1D23DD9}">
      <dsp:nvSpPr>
        <dsp:cNvPr id="0" name=""/>
        <dsp:cNvSpPr/>
      </dsp:nvSpPr>
      <dsp:spPr>
        <a:xfrm>
          <a:off x="8541294" y="1224947"/>
          <a:ext cx="2496240" cy="307439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Dùng cho công trình mới hoặc không có dữ liệu quá khứ</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Sử dụng các phần mềm: eQuest, EnergyPlus để mô phỏng baseline giả định</a:t>
          </a:r>
        </a:p>
        <a:p>
          <a:pPr marL="228600" lvl="1" indent="-228600" algn="l" defTabSz="889000">
            <a:lnSpc>
              <a:spcPct val="90000"/>
            </a:lnSpc>
            <a:spcBef>
              <a:spcPct val="0"/>
            </a:spcBef>
            <a:spcAft>
              <a:spcPct val="15000"/>
            </a:spcAft>
            <a:buFont typeface="Courier New" panose="02070309020205020404" pitchFamily="49" charset="0"/>
            <a:buChar char="o"/>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8541294" y="1224947"/>
        <a:ext cx="2496240" cy="30743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8810D1-8B82-4246-9F7B-8AC823241331}">
      <dsp:nvSpPr>
        <dsp:cNvPr id="0" name=""/>
        <dsp:cNvSpPr/>
      </dsp:nvSpPr>
      <dsp:spPr>
        <a:xfrm>
          <a:off x="3700354" y="21168"/>
          <a:ext cx="737302" cy="737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mbria" panose="02040503050406030204" pitchFamily="18" charset="0"/>
              <a:ea typeface="Cambria" panose="02040503050406030204" pitchFamily="18" charset="0"/>
            </a:rPr>
            <a:t>Tải sử dụng</a:t>
          </a:r>
          <a:endParaRPr lang="en-US" sz="1800" b="0" kern="1200" dirty="0">
            <a:latin typeface="Cambria" panose="02040503050406030204" pitchFamily="18" charset="0"/>
            <a:ea typeface="Cambria" panose="02040503050406030204" pitchFamily="18" charset="0"/>
          </a:endParaRPr>
        </a:p>
      </dsp:txBody>
      <dsp:txXfrm>
        <a:off x="3700354" y="21168"/>
        <a:ext cx="737302" cy="737302"/>
      </dsp:txXfrm>
    </dsp:sp>
    <dsp:sp modelId="{553A0FC8-88F0-4D20-9D28-92A4E6FB791F}">
      <dsp:nvSpPr>
        <dsp:cNvPr id="0" name=""/>
        <dsp:cNvSpPr/>
      </dsp:nvSpPr>
      <dsp:spPr>
        <a:xfrm>
          <a:off x="1965880" y="-170"/>
          <a:ext cx="2764449" cy="2764449"/>
        </a:xfrm>
        <a:prstGeom prst="circularArrow">
          <a:avLst>
            <a:gd name="adj1" fmla="val 5201"/>
            <a:gd name="adj2" fmla="val 335961"/>
            <a:gd name="adj3" fmla="val 21293046"/>
            <a:gd name="adj4" fmla="val 19766410"/>
            <a:gd name="adj5" fmla="val 606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0325FF-99BD-4B93-9DBA-7DBCC475809F}">
      <dsp:nvSpPr>
        <dsp:cNvPr id="0" name=""/>
        <dsp:cNvSpPr/>
      </dsp:nvSpPr>
      <dsp:spPr>
        <a:xfrm>
          <a:off x="4145895" y="1392402"/>
          <a:ext cx="737302" cy="737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mbria" panose="02040503050406030204" pitchFamily="18" charset="0"/>
              <a:ea typeface="Cambria" panose="02040503050406030204" pitchFamily="18" charset="0"/>
            </a:rPr>
            <a:t>Thời tiết/ Môi trường</a:t>
          </a:r>
          <a:endParaRPr lang="en-US" sz="1800" b="0" kern="1200" dirty="0">
            <a:latin typeface="Cambria" panose="02040503050406030204" pitchFamily="18" charset="0"/>
            <a:ea typeface="Cambria" panose="02040503050406030204" pitchFamily="18" charset="0"/>
          </a:endParaRPr>
        </a:p>
      </dsp:txBody>
      <dsp:txXfrm>
        <a:off x="4145895" y="1392402"/>
        <a:ext cx="737302" cy="737302"/>
      </dsp:txXfrm>
    </dsp:sp>
    <dsp:sp modelId="{4E6D994F-E5DE-44E4-811D-340E625763AF}">
      <dsp:nvSpPr>
        <dsp:cNvPr id="0" name=""/>
        <dsp:cNvSpPr/>
      </dsp:nvSpPr>
      <dsp:spPr>
        <a:xfrm>
          <a:off x="1965880" y="-170"/>
          <a:ext cx="2764449" cy="2764449"/>
        </a:xfrm>
        <a:prstGeom prst="circularArrow">
          <a:avLst>
            <a:gd name="adj1" fmla="val 5201"/>
            <a:gd name="adj2" fmla="val 335961"/>
            <a:gd name="adj3" fmla="val 4014495"/>
            <a:gd name="adj4" fmla="val 2253619"/>
            <a:gd name="adj5" fmla="val 606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09ECD9-4031-442F-812E-F35173C68A02}">
      <dsp:nvSpPr>
        <dsp:cNvPr id="0" name=""/>
        <dsp:cNvSpPr/>
      </dsp:nvSpPr>
      <dsp:spPr>
        <a:xfrm>
          <a:off x="2979453" y="2239872"/>
          <a:ext cx="737302" cy="737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mbria" panose="02040503050406030204" pitchFamily="18" charset="0"/>
              <a:ea typeface="Cambria" panose="02040503050406030204" pitchFamily="18" charset="0"/>
            </a:rPr>
            <a:t>Sản lượng/Hoạt động sản xuất</a:t>
          </a:r>
          <a:endParaRPr lang="en-US" sz="1800" b="0" kern="1200" dirty="0">
            <a:latin typeface="Cambria" panose="02040503050406030204" pitchFamily="18" charset="0"/>
            <a:ea typeface="Cambria" panose="02040503050406030204" pitchFamily="18" charset="0"/>
          </a:endParaRPr>
        </a:p>
      </dsp:txBody>
      <dsp:txXfrm>
        <a:off x="2979453" y="2239872"/>
        <a:ext cx="737302" cy="737302"/>
      </dsp:txXfrm>
    </dsp:sp>
    <dsp:sp modelId="{40405046-18DC-4710-B050-1EE502A6C1D7}">
      <dsp:nvSpPr>
        <dsp:cNvPr id="0" name=""/>
        <dsp:cNvSpPr/>
      </dsp:nvSpPr>
      <dsp:spPr>
        <a:xfrm>
          <a:off x="1965880" y="-170"/>
          <a:ext cx="2764449" cy="2764449"/>
        </a:xfrm>
        <a:prstGeom prst="circularArrow">
          <a:avLst>
            <a:gd name="adj1" fmla="val 5201"/>
            <a:gd name="adj2" fmla="val 335961"/>
            <a:gd name="adj3" fmla="val 8210420"/>
            <a:gd name="adj4" fmla="val 6449544"/>
            <a:gd name="adj5" fmla="val 606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2AB8FB-C009-4B8C-9E09-74F08DEB9412}">
      <dsp:nvSpPr>
        <dsp:cNvPr id="0" name=""/>
        <dsp:cNvSpPr/>
      </dsp:nvSpPr>
      <dsp:spPr>
        <a:xfrm>
          <a:off x="1813011" y="1392402"/>
          <a:ext cx="737302" cy="737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mbria" panose="02040503050406030204" pitchFamily="18" charset="0"/>
              <a:ea typeface="Cambria" panose="02040503050406030204" pitchFamily="18" charset="0"/>
            </a:rPr>
            <a:t>Mức độ bảo trì</a:t>
          </a:r>
          <a:endParaRPr lang="en-US" sz="1800" b="0" kern="1200" dirty="0">
            <a:latin typeface="Cambria" panose="02040503050406030204" pitchFamily="18" charset="0"/>
            <a:ea typeface="Cambria" panose="02040503050406030204" pitchFamily="18" charset="0"/>
          </a:endParaRPr>
        </a:p>
      </dsp:txBody>
      <dsp:txXfrm>
        <a:off x="1813011" y="1392402"/>
        <a:ext cx="737302" cy="737302"/>
      </dsp:txXfrm>
    </dsp:sp>
    <dsp:sp modelId="{9D2100A1-2AC2-4C0F-B55B-DDD09FF5D5E2}">
      <dsp:nvSpPr>
        <dsp:cNvPr id="0" name=""/>
        <dsp:cNvSpPr/>
      </dsp:nvSpPr>
      <dsp:spPr>
        <a:xfrm>
          <a:off x="1965880" y="-170"/>
          <a:ext cx="2764449" cy="2764449"/>
        </a:xfrm>
        <a:prstGeom prst="circularArrow">
          <a:avLst>
            <a:gd name="adj1" fmla="val 5201"/>
            <a:gd name="adj2" fmla="val 335961"/>
            <a:gd name="adj3" fmla="val 12297629"/>
            <a:gd name="adj4" fmla="val 10770993"/>
            <a:gd name="adj5" fmla="val 606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791557-9EC5-4E40-AC19-A64CF548A2B0}">
      <dsp:nvSpPr>
        <dsp:cNvPr id="0" name=""/>
        <dsp:cNvSpPr/>
      </dsp:nvSpPr>
      <dsp:spPr>
        <a:xfrm>
          <a:off x="2258553" y="21168"/>
          <a:ext cx="737302" cy="737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a:latin typeface="Cambria" panose="02040503050406030204" pitchFamily="18" charset="0"/>
              <a:ea typeface="Cambria" panose="02040503050406030204" pitchFamily="18" charset="0"/>
            </a:rPr>
            <a:t>Cách vận hành</a:t>
          </a:r>
          <a:endParaRPr lang="en-US" sz="1800" b="0" kern="1200" dirty="0">
            <a:latin typeface="Cambria" panose="02040503050406030204" pitchFamily="18" charset="0"/>
            <a:ea typeface="Cambria" panose="02040503050406030204" pitchFamily="18" charset="0"/>
          </a:endParaRPr>
        </a:p>
      </dsp:txBody>
      <dsp:txXfrm>
        <a:off x="2258553" y="21168"/>
        <a:ext cx="737302" cy="737302"/>
      </dsp:txXfrm>
    </dsp:sp>
    <dsp:sp modelId="{4B0ED172-6186-40CD-9B8C-4DAD6EAF1A1D}">
      <dsp:nvSpPr>
        <dsp:cNvPr id="0" name=""/>
        <dsp:cNvSpPr/>
      </dsp:nvSpPr>
      <dsp:spPr>
        <a:xfrm>
          <a:off x="1965880" y="-170"/>
          <a:ext cx="2764449" cy="2764449"/>
        </a:xfrm>
        <a:prstGeom prst="circularArrow">
          <a:avLst>
            <a:gd name="adj1" fmla="val 5201"/>
            <a:gd name="adj2" fmla="val 335961"/>
            <a:gd name="adj3" fmla="val 16865485"/>
            <a:gd name="adj4" fmla="val 15198554"/>
            <a:gd name="adj5" fmla="val 6068"/>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4CFDD-629F-4BA0-A30D-06720D561233}">
      <dsp:nvSpPr>
        <dsp:cNvPr id="0" name=""/>
        <dsp:cNvSpPr/>
      </dsp:nvSpPr>
      <dsp:spPr>
        <a:xfrm>
          <a:off x="48" y="14011"/>
          <a:ext cx="4656266" cy="1612800"/>
        </a:xfrm>
        <a:prstGeom prst="rect">
          <a:avLst/>
        </a:prstGeom>
        <a:solidFill>
          <a:srgbClr val="009DD9">
            <a:hueOff val="0"/>
            <a:satOff val="0"/>
            <a:lumOff val="0"/>
            <a:alphaOff val="0"/>
          </a:srgbClr>
        </a:solidFill>
        <a:ln w="25400" cap="flat" cmpd="sng" algn="ctr">
          <a:solidFill>
            <a:srgbClr val="009DD9">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Áp dụng khi</a:t>
          </a:r>
        </a:p>
      </dsp:txBody>
      <dsp:txXfrm>
        <a:off x="48" y="14011"/>
        <a:ext cx="4656266" cy="1612800"/>
      </dsp:txXfrm>
    </dsp:sp>
    <dsp:sp modelId="{1B41CBE9-944F-468A-90DE-0F5112804798}">
      <dsp:nvSpPr>
        <dsp:cNvPr id="0" name=""/>
        <dsp:cNvSpPr/>
      </dsp:nvSpPr>
      <dsp:spPr>
        <a:xfrm>
          <a:off x="48" y="1626811"/>
          <a:ext cx="4656266" cy="2459519"/>
        </a:xfrm>
        <a:prstGeom prst="rect">
          <a:avLst/>
        </a:prstGeom>
        <a:solidFill>
          <a:srgbClr val="009DD9">
            <a:tint val="40000"/>
            <a:alpha val="90000"/>
            <a:hueOff val="0"/>
            <a:satOff val="0"/>
            <a:lumOff val="0"/>
            <a:alphaOff val="0"/>
          </a:srgbClr>
        </a:solidFill>
        <a:ln w="25400" cap="flat" cmpd="sng" algn="ctr">
          <a:solidFill>
            <a:srgbClr val="009DD9">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dữ liệu năm cơ sở về điều kiện sau retrofit </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cho ra tiết kiệm thực tế</a:t>
          </a:r>
          <a:endPar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Điều chỉnh dữ liệu về bộ điều kiện cố định (</a:t>
          </a: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sym typeface="Wingdings" panose="05000000000000000000" pitchFamily="2" charset="2"/>
            </a:rPr>
            <a:t> cho ra tiết kiệm giả định)</a:t>
          </a:r>
          <a:endPar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a:p>
          <a:pPr marL="228600" lvl="1" indent="-228600" algn="l" defTabSz="889000">
            <a:lnSpc>
              <a:spcPct val="90000"/>
            </a:lnSpc>
            <a:spcBef>
              <a:spcPct val="0"/>
            </a:spcBef>
            <a:spcAft>
              <a:spcPct val="15000"/>
            </a:spcAft>
            <a:buChar char="•"/>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48" y="1626811"/>
        <a:ext cx="4656266" cy="2459519"/>
      </dsp:txXfrm>
    </dsp:sp>
    <dsp:sp modelId="{187B919F-24D3-467B-878C-DF033B897BB1}">
      <dsp:nvSpPr>
        <dsp:cNvPr id="0" name=""/>
        <dsp:cNvSpPr/>
      </dsp:nvSpPr>
      <dsp:spPr>
        <a:xfrm>
          <a:off x="5308192" y="14011"/>
          <a:ext cx="4656266" cy="1612800"/>
        </a:xfrm>
        <a:prstGeom prst="rect">
          <a:avLst/>
        </a:prstGeom>
        <a:solidFill>
          <a:srgbClr val="009DD9">
            <a:hueOff val="-838123"/>
            <a:satOff val="-9658"/>
            <a:lumOff val="2159"/>
            <a:alphaOff val="0"/>
          </a:srgbClr>
        </a:solidFill>
        <a:ln w="25400" cap="flat" cmpd="sng" algn="ctr">
          <a:solidFill>
            <a:srgbClr val="009DD9">
              <a:hueOff val="-838123"/>
              <a:satOff val="-9658"/>
              <a:lumOff val="2159"/>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a:solidFill>
                <a:srgbClr val="FFFFFF"/>
              </a:solidFill>
              <a:latin typeface="Cambria" panose="02040503050406030204" pitchFamily="18" charset="0"/>
              <a:ea typeface="Cambria" panose="02040503050406030204" pitchFamily="18" charset="0"/>
              <a:cs typeface="+mn-cs"/>
            </a:rPr>
            <a:t>Mục đích</a:t>
          </a:r>
        </a:p>
      </dsp:txBody>
      <dsp:txXfrm>
        <a:off x="5308192" y="14011"/>
        <a:ext cx="4656266" cy="1612800"/>
      </dsp:txXfrm>
    </dsp:sp>
    <dsp:sp modelId="{955B4FEA-EF82-4AD0-AC1D-208FB4A5E334}">
      <dsp:nvSpPr>
        <dsp:cNvPr id="0" name=""/>
        <dsp:cNvSpPr/>
      </dsp:nvSpPr>
      <dsp:spPr>
        <a:xfrm>
          <a:off x="5308192" y="1626811"/>
          <a:ext cx="4656266" cy="2459519"/>
        </a:xfrm>
        <a:prstGeom prst="rect">
          <a:avLst/>
        </a:prstGeom>
        <a:solidFill>
          <a:srgbClr val="009DD9">
            <a:tint val="40000"/>
            <a:alpha val="90000"/>
            <a:hueOff val="-1452578"/>
            <a:satOff val="-133"/>
            <a:lumOff val="39"/>
            <a:alphaOff val="0"/>
          </a:srgbClr>
        </a:solidFill>
        <a:ln w="25400" cap="flat" cmpd="sng" algn="ctr">
          <a:solidFill>
            <a:srgbClr val="009DD9">
              <a:tint val="40000"/>
              <a:alpha val="90000"/>
              <a:hueOff val="-1452578"/>
              <a:satOff val="-133"/>
              <a:lumOff val="39"/>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Đảm bảo so sánh trước- - sau là công bằng</a:t>
          </a:r>
        </a:p>
        <a:p>
          <a:pPr marL="228600" lvl="1" indent="-228600" algn="l" defTabSz="889000">
            <a:lnSpc>
              <a:spcPct val="90000"/>
            </a:lnSpc>
            <a:spcBef>
              <a:spcPct val="0"/>
            </a:spcBef>
            <a:spcAft>
              <a:spcPct val="15000"/>
            </a:spcAft>
            <a:buFont typeface="Courier New" panose="02070309020205020404" pitchFamily="49" charset="0"/>
            <a:buChar char="o"/>
          </a:pPr>
          <a:r>
            <a:rPr lang="en-US" sz="2000" kern="1200">
              <a:solidFill>
                <a:srgbClr val="000000">
                  <a:hueOff val="0"/>
                  <a:satOff val="0"/>
                  <a:lumOff val="0"/>
                  <a:alphaOff val="0"/>
                </a:srgbClr>
              </a:solidFill>
              <a:latin typeface="Cambria" panose="02040503050406030204" pitchFamily="18" charset="0"/>
              <a:ea typeface="Cambria" panose="02040503050406030204" pitchFamily="18" charset="0"/>
              <a:cs typeface="+mn-cs"/>
            </a:rPr>
            <a:t>Phản ánh đúng tác động biện pháp cải tiến	</a:t>
          </a:r>
        </a:p>
        <a:p>
          <a:pPr marL="228600" lvl="1" indent="-228600" algn="l" defTabSz="889000">
            <a:lnSpc>
              <a:spcPct val="90000"/>
            </a:lnSpc>
            <a:spcBef>
              <a:spcPct val="0"/>
            </a:spcBef>
            <a:spcAft>
              <a:spcPct val="15000"/>
            </a:spcAft>
            <a:buFont typeface="Courier New" panose="02070309020205020404" pitchFamily="49" charset="0"/>
            <a:buChar char="o"/>
          </a:pPr>
          <a:endParaRPr lang="en-US" sz="2000" kern="1200">
            <a:solidFill>
              <a:srgbClr val="000000"/>
            </a:solidFill>
            <a:latin typeface="Cambria" panose="02040503050406030204" pitchFamily="18" charset="0"/>
            <a:ea typeface="Cambria" panose="02040503050406030204" pitchFamily="18" charset="0"/>
            <a:cs typeface="+mn-cs"/>
          </a:endParaRPr>
        </a:p>
      </dsp:txBody>
      <dsp:txXfrm>
        <a:off x="5308192" y="1626811"/>
        <a:ext cx="4656266" cy="2459519"/>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ĐO LƯỜNG VÀ XÁC MINH (</a:t>
            </a:r>
            <a:r>
              <a:rPr lang="en-US"/>
              <a:t>M&amp;V)</a:t>
            </a:r>
            <a:endParaRPr lang="en-US" dirty="0"/>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ED96D-4C3F-7367-0D88-50F99BEF443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52EA497-A6FA-6038-5653-ADDADE8A20AC}"/>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PHƯƠNG PHÁP THIẾT LẬP BASELINE</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ECF39D20-FCB7-A22C-55D5-861A6ACF3B6D}"/>
              </a:ext>
            </a:extLst>
          </p:cNvPr>
          <p:cNvGraphicFramePr/>
          <p:nvPr>
            <p:extLst>
              <p:ext uri="{D42A27DB-BD31-4B8C-83A1-F6EECF244321}">
                <p14:modId xmlns:p14="http://schemas.microsoft.com/office/powerpoint/2010/main" val="2259061692"/>
              </p:ext>
            </p:extLst>
          </p:nvPr>
        </p:nvGraphicFramePr>
        <p:xfrm>
          <a:off x="575156" y="2087899"/>
          <a:ext cx="11041686" cy="4543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8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E2D9F-AA20-150D-9E1A-BAC85ABF619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1BD7EF6-C143-1D27-5E99-39F331EB7EA5}"/>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ĐIỀU KIỆN VẬN HÀNH (OPERATING CONDITIONS)</a:t>
            </a:r>
            <a:endParaRPr lang="en-US" sz="3200" kern="0" dirty="0">
              <a:latin typeface="Cambria"/>
              <a:ea typeface="Cambria"/>
              <a:cs typeface="Cambria"/>
              <a:sym typeface="Cambria"/>
            </a:endParaRPr>
          </a:p>
        </p:txBody>
      </p:sp>
      <p:sp>
        <p:nvSpPr>
          <p:cNvPr id="2" name="TextBox 1">
            <a:extLst>
              <a:ext uri="{FF2B5EF4-FFF2-40B4-BE49-F238E27FC236}">
                <a16:creationId xmlns:a16="http://schemas.microsoft.com/office/drawing/2014/main" id="{B3ECB6F2-823A-F4F7-D0F6-4555154CD726}"/>
              </a:ext>
            </a:extLst>
          </p:cNvPr>
          <p:cNvSpPr txBox="1"/>
          <p:nvPr/>
        </p:nvSpPr>
        <p:spPr>
          <a:xfrm>
            <a:off x="555950" y="2248858"/>
            <a:ext cx="11080100" cy="1631216"/>
          </a:xfrm>
          <a:prstGeom prst="rect">
            <a:avLst/>
          </a:prstGeom>
          <a:noFill/>
        </p:spPr>
        <p:txBody>
          <a:bodyPr wrap="square">
            <a:spAutoFit/>
          </a:bodyPr>
          <a:lstStyle/>
          <a:p>
            <a:pP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Khái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niệm</a:t>
            </a:r>
            <a:r>
              <a:rPr lang="en-US" sz="2000" kern="0" dirty="0">
                <a:solidFill>
                  <a:srgbClr val="000000"/>
                </a:solidFill>
                <a:latin typeface="Cambria" panose="02040503050406030204" pitchFamily="18" charset="0"/>
                <a:ea typeface="Cambria" panose="02040503050406030204" pitchFamily="18" charset="0"/>
                <a:cs typeface="Arial"/>
                <a:sym typeface="Arial"/>
              </a:rPr>
              <a:t>:</a:t>
            </a:r>
          </a:p>
          <a:p>
            <a:pPr marL="342900" indent="-342900">
              <a:buClr>
                <a:srgbClr val="000000"/>
              </a:buClr>
              <a:buFont typeface="Arial" panose="020B0604020202020204" pitchFamily="34" charset="0"/>
              <a:buChar char="•"/>
            </a:pPr>
            <a:r>
              <a:rPr lang="en-US" sz="2000" b="1" kern="0" dirty="0" err="1">
                <a:solidFill>
                  <a:srgbClr val="000000"/>
                </a:solidFill>
                <a:latin typeface="Cambria" panose="02040503050406030204" pitchFamily="18" charset="0"/>
                <a:ea typeface="Cambria" panose="02040503050406030204" pitchFamily="18" charset="0"/>
                <a:cs typeface="Arial"/>
                <a:sym typeface="Arial"/>
              </a:rPr>
              <a:t>Yếu</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tố</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ảnh</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hưởng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trực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tiếp</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đến</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mức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sử</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dụng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năng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lượng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trong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công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trình</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trang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thiết</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bị</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ngoài</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tác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động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của</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các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biện</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pháp</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năng</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lượng</a:t>
            </a:r>
            <a:r>
              <a:rPr lang="en-US" sz="2000" b="1" kern="0" dirty="0">
                <a:solidFill>
                  <a:srgbClr val="000000"/>
                </a:solidFill>
                <a:latin typeface="Cambria" panose="02040503050406030204" pitchFamily="18" charset="0"/>
                <a:ea typeface="Cambria" panose="02040503050406030204" pitchFamily="18" charset="0"/>
                <a:cs typeface="Arial"/>
                <a:sym typeface="Arial"/>
              </a:rPr>
              <a:t> (ECMs)</a:t>
            </a:r>
          </a:p>
          <a:p>
            <a:pPr marL="342900" indent="-342900">
              <a:buClr>
                <a:srgbClr val="000000"/>
              </a:buClr>
              <a:buFont typeface="Arial" panose="020B0604020202020204" pitchFamily="34" charset="0"/>
              <a:buChar char="•"/>
            </a:pPr>
            <a:r>
              <a:rPr lang="en-US" sz="2000" kern="0" dirty="0" err="1">
                <a:solidFill>
                  <a:srgbClr val="000000"/>
                </a:solidFill>
                <a:latin typeface="Cambria" panose="02040503050406030204" pitchFamily="18" charset="0"/>
                <a:ea typeface="Cambria" panose="02040503050406030204" pitchFamily="18" charset="0"/>
                <a:cs typeface="Arial"/>
                <a:sym typeface="Arial"/>
              </a:rPr>
              <a:t>Nếu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điều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kiện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này</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thay</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đổi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giữa</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thời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điểm</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trước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và</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sau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khi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triển</a:t>
            </a:r>
            <a:r>
              <a:rPr lang="en-US" sz="2000" kern="0" dirty="0">
                <a:solidFill>
                  <a:srgbClr val="000000"/>
                </a:solidFill>
                <a:latin typeface="Cambria" panose="02040503050406030204" pitchFamily="18" charset="0"/>
                <a:ea typeface="Cambria" panose="02040503050406030204" pitchFamily="18" charset="0"/>
                <a:cs typeface="Arial"/>
                <a:sym typeface="Arial"/>
              </a:rPr>
              <a:t> khai ECM</a:t>
            </a:r>
          </a:p>
          <a:p>
            <a:pPr marL="342900" lvl="6" indent="-342900">
              <a:buClr>
                <a:srgbClr val="000000"/>
              </a:buClr>
              <a:buFont typeface="Wingdings" panose="05000000000000000000" pitchFamily="2" charset="2"/>
              <a:buChar char="Ø"/>
            </a:pP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Điều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chỉnh</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lại</a:t>
            </a:r>
            <a:r>
              <a:rPr lang="en-US" sz="2000" kern="0" dirty="0">
                <a:solidFill>
                  <a:srgbClr val="000000"/>
                </a:solidFill>
                <a:latin typeface="Cambria" panose="02040503050406030204" pitchFamily="18" charset="0"/>
                <a:ea typeface="Cambria" panose="02040503050406030204" pitchFamily="18" charset="0"/>
                <a:cs typeface="Arial"/>
                <a:sym typeface="Arial"/>
              </a:rPr>
              <a:t> Baseline </a:t>
            </a:r>
            <a:r>
              <a:rPr lang="en-US" sz="2000" kern="0" dirty="0" err="1">
                <a:solidFill>
                  <a:srgbClr val="000000"/>
                </a:solidFill>
                <a:latin typeface="Cambria" panose="02040503050406030204" pitchFamily="18" charset="0"/>
                <a:ea typeface="Cambria" panose="02040503050406030204" pitchFamily="18" charset="0"/>
                <a:cs typeface="Arial"/>
                <a:sym typeface="Arial"/>
              </a:rPr>
              <a:t>hoặc</a:t>
            </a:r>
            <a:r>
              <a:rPr lang="en-US" sz="2000" kern="0" dirty="0">
                <a:solidFill>
                  <a:srgbClr val="000000"/>
                </a:solidFill>
                <a:latin typeface="Cambria" panose="02040503050406030204" pitchFamily="18" charset="0"/>
                <a:ea typeface="Cambria" panose="02040503050406030204" pitchFamily="18" charset="0"/>
                <a:cs typeface="Arial"/>
                <a:sym typeface="Arial"/>
              </a:rPr>
              <a:t> Measured Use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để</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xác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định</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lượng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tiết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kiệm</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thực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tế</a:t>
            </a:r>
            <a:endParaRPr lang="en-US" sz="2000" kern="0" dirty="0">
              <a:solidFill>
                <a:srgbClr val="000000"/>
              </a:solidFill>
              <a:latin typeface="Cambria" panose="02040503050406030204" pitchFamily="18" charset="0"/>
              <a:ea typeface="Cambria" panose="02040503050406030204" pitchFamily="18" charset="0"/>
              <a:cs typeface="Arial"/>
              <a:sym typeface="Arial"/>
            </a:endParaRPr>
          </a:p>
        </p:txBody>
      </p:sp>
      <p:graphicFrame>
        <p:nvGraphicFramePr>
          <p:cNvPr id="4" name="Diagram 3">
            <a:extLst>
              <a:ext uri="{FF2B5EF4-FFF2-40B4-BE49-F238E27FC236}">
                <a16:creationId xmlns:a16="http://schemas.microsoft.com/office/drawing/2014/main" id="{8F9AE4D0-AA00-2593-AAC6-8FEBF8DB5A9A}"/>
              </a:ext>
            </a:extLst>
          </p:cNvPr>
          <p:cNvGraphicFramePr/>
          <p:nvPr>
            <p:extLst>
              <p:ext uri="{D42A27DB-BD31-4B8C-83A1-F6EECF244321}">
                <p14:modId xmlns:p14="http://schemas.microsoft.com/office/powerpoint/2010/main" val="431777733"/>
              </p:ext>
            </p:extLst>
          </p:nvPr>
        </p:nvGraphicFramePr>
        <p:xfrm>
          <a:off x="2584951" y="3880074"/>
          <a:ext cx="6696210" cy="2977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7805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2F6C0-0AED-6E08-693B-929213B0AC0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87A6B7C-A20F-CF6A-8B05-EE7E2AE90936}"/>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TIẾT KIỆM NĂNG LƯỢNG</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E80A4BB6-25D2-6DED-6AD7-861AE9626E3C}"/>
              </a:ext>
            </a:extLst>
          </p:cNvPr>
          <p:cNvSpPr txBox="1">
            <a:spLocks/>
          </p:cNvSpPr>
          <p:nvPr/>
        </p:nvSpPr>
        <p:spPr>
          <a:xfrm>
            <a:off x="480616" y="2278252"/>
            <a:ext cx="7126009" cy="2572706"/>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Energy Savings </a:t>
            </a:r>
            <a:r>
              <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Phần năng lượng không còn cần dung tới sau khi triển khai biện pháp cải tiến hiệu suất (ECM) so với mức tiêu thụ trước đó trong điều kiện tương đương</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 name="Text Placeholder 4">
            <a:extLst>
              <a:ext uri="{FF2B5EF4-FFF2-40B4-BE49-F238E27FC236}">
                <a16:creationId xmlns:a16="http://schemas.microsoft.com/office/drawing/2014/main" id="{E94ADFFF-810B-B907-3543-1A3DB2787C42}"/>
              </a:ext>
            </a:extLst>
          </p:cNvPr>
          <p:cNvSpPr txBox="1">
            <a:spLocks/>
          </p:cNvSpPr>
          <p:nvPr/>
        </p:nvSpPr>
        <p:spPr>
          <a:xfrm>
            <a:off x="480616" y="5188890"/>
            <a:ext cx="7126009" cy="1451112"/>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Tiết kiệm năng lượng </a:t>
            </a:r>
            <a:r>
              <a:rPr kumimoji="0" lang="vi-VN"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=E</a:t>
            </a:r>
            <a:r>
              <a:rPr kumimoji="0" lang="vi-VN" sz="3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baseline</a:t>
            </a:r>
            <a:r>
              <a:rPr kumimoji="0" lang="vi-VN"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​−E</a:t>
            </a:r>
            <a:r>
              <a:rPr kumimoji="0" lang="vi-VN" sz="3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reporting​</a:t>
            </a:r>
            <a:r>
              <a:rPr kumimoji="0" lang="en-US" sz="3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en-US"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l-GR" sz="3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Symbol" panose="05050102010706020507" pitchFamily="18" charset="2"/>
              </a:rPr>
              <a:t></a:t>
            </a:r>
            <a:r>
              <a:rPr kumimoji="0" lang="vi-VN" sz="3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adjustments​</a:t>
            </a:r>
            <a:endParaRPr kumimoji="0" lang="vi-VN" sz="2200" b="0" i="0" u="none" strike="noStrike" kern="0" cap="none" spc="0" normalizeH="0" baseline="-2500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 name="Text Placeholder 4">
            <a:extLst>
              <a:ext uri="{FF2B5EF4-FFF2-40B4-BE49-F238E27FC236}">
                <a16:creationId xmlns:a16="http://schemas.microsoft.com/office/drawing/2014/main" id="{81102B7C-D1D7-045A-02D4-4D4AA357C9C6}"/>
              </a:ext>
            </a:extLst>
          </p:cNvPr>
          <p:cNvSpPr txBox="1">
            <a:spLocks/>
          </p:cNvSpPr>
          <p:nvPr/>
        </p:nvSpPr>
        <p:spPr>
          <a:xfrm>
            <a:off x="7929713" y="2278252"/>
            <a:ext cx="4013070" cy="4361751"/>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E</a:t>
            </a:r>
            <a:r>
              <a:rPr kumimoji="0" lang="en-US" sz="2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baseline</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năng lượng sử dụng trong giai đoạn trước cải tiến</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E</a:t>
            </a:r>
            <a:r>
              <a:rPr kumimoji="0" lang="en-US" sz="2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reporting</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năng lượng đo được sau cải tiến</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Symbol" panose="05050102010706020507" pitchFamily="18" charset="2"/>
              </a:rPr>
              <a:t></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2500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adjustments</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 điều chỉnh do thay đổi điều kiện vận hành</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3604415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04182-95EA-086E-EA5D-B42E2DE1355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52C75AB-3ECA-4EB1-8594-5DA88AE7D0A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VAI TRÒ CỦA ĐIỀU CHỈNH (ADJUSTMENTS)</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6401DD9B-0D18-CF50-1805-F22A342759DB}"/>
              </a:ext>
            </a:extLst>
          </p:cNvPr>
          <p:cNvSpPr txBox="1">
            <a:spLocks/>
          </p:cNvSpPr>
          <p:nvPr/>
        </p:nvSpPr>
        <p:spPr>
          <a:xfrm>
            <a:off x="838200" y="2707804"/>
            <a:ext cx="10515600" cy="34363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Tiết kiệm năng lượng: xác định bằng cách so sánh mức độ sử dụng năng lượng trước &amp; sau retrofit, có tính đến các điều chỉnh (Adjustments) </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Đưa</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 mức sử dụng năng lượng ở hai thời điểm về cùng một điều kiện so sánh</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mj-lt"/>
              <a:buAutoNum type="arabicPeriod"/>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Các điều kiện thường ảnh hưởng đến mức tiêu thụ năng lượng: </a:t>
            </a:r>
          </a:p>
          <a:p>
            <a:pPr marL="8001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Thời tiết</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Mức độ/ công suất sử dụng (occupancy) </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Sản lượng/ công suất đầu ra</a:t>
            </a:r>
          </a:p>
          <a:p>
            <a:pPr marL="800100" marR="0" lvl="2"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Cách vận hành thiết bị</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171424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F329F-B316-8767-C3E6-893D24103AE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45499BE-C1C8-3AFC-11A3-4148F9FE432E}"/>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VAI TRÒ CỦA ĐIỀU CHỈNH (ADJUSTMENTS)</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51712B55-2A83-DFEB-B990-E7BF5312407E}"/>
              </a:ext>
            </a:extLst>
          </p:cNvPr>
          <p:cNvGraphicFramePr/>
          <p:nvPr>
            <p:extLst>
              <p:ext uri="{D42A27DB-BD31-4B8C-83A1-F6EECF244321}">
                <p14:modId xmlns:p14="http://schemas.microsoft.com/office/powerpoint/2010/main" val="2104128511"/>
              </p:ext>
            </p:extLst>
          </p:nvPr>
        </p:nvGraphicFramePr>
        <p:xfrm>
          <a:off x="1206222" y="2404480"/>
          <a:ext cx="9964507" cy="410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741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54952-10D3-FF80-AE91-F065F8002E5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0D2CF5B-1F59-64D5-FDB8-EB9144564C27}"/>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HAI LOẠI ĐIỀU CHỈNH (ADJUSTMENTS)</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BD535D03-71E4-75CC-4F26-A048F7FA8325}"/>
              </a:ext>
            </a:extLst>
          </p:cNvPr>
          <p:cNvGraphicFramePr>
            <a:graphicFrameLocks noGrp="1"/>
          </p:cNvGraphicFramePr>
          <p:nvPr>
            <p:extLst>
              <p:ext uri="{D42A27DB-BD31-4B8C-83A1-F6EECF244321}">
                <p14:modId xmlns:p14="http://schemas.microsoft.com/office/powerpoint/2010/main" val="351664876"/>
              </p:ext>
            </p:extLst>
          </p:nvPr>
        </p:nvGraphicFramePr>
        <p:xfrm>
          <a:off x="941166" y="2506352"/>
          <a:ext cx="10430171" cy="3891791"/>
        </p:xfrm>
        <a:graphic>
          <a:graphicData uri="http://schemas.openxmlformats.org/drawingml/2006/table">
            <a:tbl>
              <a:tblPr/>
              <a:tblGrid>
                <a:gridCol w="5621232">
                  <a:extLst>
                    <a:ext uri="{9D8B030D-6E8A-4147-A177-3AD203B41FA5}">
                      <a16:colId xmlns:a16="http://schemas.microsoft.com/office/drawing/2014/main" val="1739696946"/>
                    </a:ext>
                  </a:extLst>
                </a:gridCol>
                <a:gridCol w="4808939">
                  <a:extLst>
                    <a:ext uri="{9D8B030D-6E8A-4147-A177-3AD203B41FA5}">
                      <a16:colId xmlns:a16="http://schemas.microsoft.com/office/drawing/2014/main" val="3167121149"/>
                    </a:ext>
                  </a:extLst>
                </a:gridCol>
              </a:tblGrid>
              <a:tr h="105434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Routine Adjustments </a:t>
                      </a:r>
                    </a:p>
                    <a:p>
                      <a:pPr algn="ctr"/>
                      <a:r>
                        <a:rPr lang="en-US" sz="2000" b="1">
                          <a:latin typeface="Cambria" panose="02040503050406030204" pitchFamily="18" charset="0"/>
                          <a:ea typeface="Cambria" panose="02040503050406030204" pitchFamily="18" charset="0"/>
                        </a:rPr>
                        <a:t>(Điều chỉnh thường quy)</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a:latin typeface="Cambria" panose="02040503050406030204" pitchFamily="18" charset="0"/>
                          <a:ea typeface="Cambria" panose="02040503050406030204" pitchFamily="18" charset="0"/>
                        </a:rPr>
                        <a:t>Non-Routine Adjustments</a:t>
                      </a:r>
                    </a:p>
                    <a:p>
                      <a:pPr algn="ctr"/>
                      <a:r>
                        <a:rPr lang="en-US" sz="2000" b="1" dirty="0">
                          <a:latin typeface="Cambria" panose="02040503050406030204" pitchFamily="18" charset="0"/>
                          <a:ea typeface="Cambria" panose="02040503050406030204" pitchFamily="18" charset="0"/>
                        </a:rPr>
                        <a:t>(</a:t>
                      </a:r>
                      <a:r>
                        <a:rPr lang="en-US" sz="2000" b="1" dirty="0" err="1">
                          <a:latin typeface="Cambria" panose="02040503050406030204" pitchFamily="18" charset="0"/>
                          <a:ea typeface="Cambria" panose="02040503050406030204" pitchFamily="18" charset="0"/>
                        </a:rPr>
                        <a:t>Điều</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chỉnh</a:t>
                      </a:r>
                      <a:r>
                        <a:rPr lang="en-US" sz="2000" b="1" dirty="0">
                          <a:latin typeface="Cambria" panose="02040503050406030204" pitchFamily="18" charset="0"/>
                          <a:ea typeface="Cambria" panose="02040503050406030204" pitchFamily="18" charset="0"/>
                        </a:rPr>
                        <a:t> phi </a:t>
                      </a:r>
                      <a:r>
                        <a:rPr lang="en-US" sz="2000" b="1" dirty="0" err="1">
                          <a:latin typeface="Cambria" panose="02040503050406030204" pitchFamily="18" charset="0"/>
                          <a:ea typeface="Cambria" panose="02040503050406030204" pitchFamily="18" charset="0"/>
                        </a:rPr>
                        <a:t>thường</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quy</a:t>
                      </a:r>
                      <a:r>
                        <a:rPr lang="en-US" sz="2000" b="1" dirty="0">
                          <a:latin typeface="Cambria" panose="02040503050406030204" pitchFamily="18" charset="0"/>
                          <a:ea typeface="Cambria" panose="02040503050406030204" pitchFamily="18" charset="0"/>
                        </a:rPr>
                        <a: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extLst>
                  <a:ext uri="{0D108BD9-81ED-4DB2-BD59-A6C34878D82A}">
                    <a16:rowId xmlns:a16="http://schemas.microsoft.com/office/drawing/2014/main" val="3156808690"/>
                  </a:ext>
                </a:extLst>
              </a:tr>
              <a:tr h="283744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a:latin typeface="Cambria" panose="02040503050406030204" pitchFamily="18" charset="0"/>
                          <a:ea typeface="Cambria" panose="02040503050406030204" pitchFamily="18" charset="0"/>
                        </a:rPr>
                        <a:t>Dùng cho những thay đổi có thể dự đoán trước trong giai đoạn sau retrofit (thời tiết, số người, sản lượng..)</a:t>
                      </a:r>
                    </a:p>
                    <a:p>
                      <a:pPr marL="342900" indent="-342900">
                        <a:buFont typeface="Arial" panose="020B0604020202020204" pitchFamily="34" charset="0"/>
                        <a:buChar char="•"/>
                      </a:pPr>
                      <a:r>
                        <a:rPr lang="en-US" sz="2000" b="0">
                          <a:latin typeface="Cambria" panose="02040503050406030204" pitchFamily="18" charset="0"/>
                          <a:ea typeface="Cambria" panose="02040503050406030204" pitchFamily="18" charset="0"/>
                        </a:rPr>
                        <a:t>Có mối quan hệ định lượng với mức sử dụng năng lượng</a:t>
                      </a:r>
                    </a:p>
                    <a:p>
                      <a:pPr marL="342900" indent="-342900">
                        <a:buFont typeface="Arial" panose="020B0604020202020204" pitchFamily="34" charset="0"/>
                        <a:buChar char="•"/>
                      </a:pPr>
                      <a:r>
                        <a:rPr lang="en-US" sz="2000" b="0">
                          <a:latin typeface="Cambria" panose="02040503050406030204" pitchFamily="18" charset="0"/>
                          <a:ea typeface="Cambria" panose="02040503050406030204" pitchFamily="18" charset="0"/>
                        </a:rPr>
                        <a:t>4 Lựa chọn cơ bản (Options) để thực hiện điều chỉnh này</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Dành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cho</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thay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đổi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không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thể</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dự</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đoán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nhưng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ảnh</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hưởng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đáng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kể</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đến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tiêu</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thụ</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năng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lượng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công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suất</a:t>
                      </a:r>
                      <a:endParaRPr lang="en-US" sz="2000" b="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000" b="0" dirty="0" err="1">
                          <a:latin typeface="Cambria" panose="02040503050406030204" pitchFamily="18" charset="0"/>
                          <a:ea typeface="Cambria" panose="02040503050406030204" pitchFamily="18" charset="0"/>
                        </a:rPr>
                        <a:t>Dựa</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trên</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các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thay</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đổi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thực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tế</a:t>
                      </a:r>
                      <a:r>
                        <a:rPr lang="en-US" sz="2000" b="0" dirty="0">
                          <a:latin typeface="Cambria" panose="02040503050406030204" pitchFamily="18" charset="0"/>
                          <a:ea typeface="Cambria" panose="02040503050406030204" pitchFamily="18" charset="0"/>
                        </a:rPr>
                        <a:t> &amp; </a:t>
                      </a:r>
                      <a:r>
                        <a:rPr lang="en-US" sz="2000" b="0" dirty="0" err="1">
                          <a:latin typeface="Cambria" panose="02040503050406030204" pitchFamily="18" charset="0"/>
                          <a:ea typeface="Cambria" panose="02040503050406030204" pitchFamily="18" charset="0"/>
                        </a:rPr>
                        <a:t>được</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thống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nhất</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tại</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công</a:t>
                      </a:r>
                      <a:r>
                        <a:rPr lang="en-US" sz="2000" b="0" dirty="0">
                          <a:latin typeface="Cambria" panose="02040503050406030204" pitchFamily="18" charset="0"/>
                          <a:ea typeface="Cambria" panose="02040503050406030204" pitchFamily="18" charset="0"/>
                        </a:rPr>
                        <a:t> </a:t>
                      </a:r>
                      <a:r>
                        <a:rPr lang="en-US" sz="2000" b="0" dirty="0" err="1">
                          <a:latin typeface="Cambria" panose="02040503050406030204" pitchFamily="18" charset="0"/>
                          <a:ea typeface="Cambria" panose="02040503050406030204" pitchFamily="18" charset="0"/>
                        </a:rPr>
                        <a:t>trình</a:t>
                      </a:r>
                      <a:endParaRPr lang="en-US" sz="2000" b="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000" b="0" dirty="0">
                          <a:latin typeface="Cambria" panose="02040503050406030204" pitchFamily="18" charset="0"/>
                          <a:ea typeface="Cambria" panose="02040503050406030204" pitchFamily="18" charset="0"/>
                        </a:rPr>
                        <a:t>Baseline Adjustments</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bl>
          </a:graphicData>
        </a:graphic>
      </p:graphicFrame>
    </p:spTree>
    <p:extLst>
      <p:ext uri="{BB962C8B-B14F-4D97-AF65-F5344CB8AC3E}">
        <p14:creationId xmlns:p14="http://schemas.microsoft.com/office/powerpoint/2010/main" val="1945494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3B6D2-6E39-A4B1-BD14-F40746AE4AA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1BBE8EC-59D5-8FF8-E93D-98288D715746}"/>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TIẾT KIỆM NĂNG LƯỢNG</a:t>
            </a:r>
            <a:endParaRPr lang="en-US" sz="3200" kern="0" dirty="0">
              <a:latin typeface="Cambria"/>
              <a:ea typeface="Cambria"/>
              <a:cs typeface="Cambria"/>
              <a:sym typeface="Cambria"/>
            </a:endParaRPr>
          </a:p>
        </p:txBody>
      </p:sp>
      <p:sp>
        <p:nvSpPr>
          <p:cNvPr id="2" name="TextBox 1">
            <a:extLst>
              <a:ext uri="{FF2B5EF4-FFF2-40B4-BE49-F238E27FC236}">
                <a16:creationId xmlns:a16="http://schemas.microsoft.com/office/drawing/2014/main" id="{D3746BDF-3998-3077-5640-63DC123547CF}"/>
              </a:ext>
            </a:extLst>
          </p:cNvPr>
          <p:cNvSpPr txBox="1"/>
          <p:nvPr/>
        </p:nvSpPr>
        <p:spPr>
          <a:xfrm>
            <a:off x="555950" y="2232619"/>
            <a:ext cx="11080100" cy="707886"/>
          </a:xfrm>
          <a:prstGeom prst="rect">
            <a:avLst/>
          </a:prstGeom>
          <a:noFill/>
        </p:spPr>
        <p:txBody>
          <a:bodyPr wrap="square">
            <a:spAutoFit/>
          </a:bodyPr>
          <a:lstStyle/>
          <a:p>
            <a:pP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Ví</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dụ</a:t>
            </a:r>
            <a:r>
              <a:rPr lang="en-US" sz="2000" kern="0" dirty="0">
                <a:solidFill>
                  <a:srgbClr val="000000"/>
                </a:solidFill>
                <a:latin typeface="Cambria" panose="02040503050406030204" pitchFamily="18" charset="0"/>
                <a:ea typeface="Cambria" panose="02040503050406030204" pitchFamily="18" charset="0"/>
                <a:cs typeface="Arial"/>
                <a:sym typeface="Arial"/>
              </a:rPr>
              <a:t> chi </a:t>
            </a:r>
            <a:r>
              <a:rPr lang="en-US" sz="2000" kern="0" dirty="0" err="1">
                <a:solidFill>
                  <a:srgbClr val="000000"/>
                </a:solidFill>
                <a:latin typeface="Cambria" panose="02040503050406030204" pitchFamily="18" charset="0"/>
                <a:ea typeface="Cambria" panose="02040503050406030204" pitchFamily="18" charset="0"/>
                <a:cs typeface="Arial"/>
                <a:sym typeface="Arial"/>
              </a:rPr>
              <a:t>tiết</a:t>
            </a:r>
            <a:r>
              <a:rPr lang="en-US" sz="2000" kern="0" dirty="0">
                <a:solidFill>
                  <a:srgbClr val="000000"/>
                </a:solidFill>
                <a:latin typeface="Cambria" panose="02040503050406030204" pitchFamily="18" charset="0"/>
                <a:ea typeface="Cambria" panose="02040503050406030204" pitchFamily="18" charset="0"/>
                <a:cs typeface="Arial"/>
                <a:sym typeface="Arial"/>
              </a:rPr>
              <a:t>:</a:t>
            </a:r>
          </a:p>
          <a:p>
            <a:pP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Nhà</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máy</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thực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hiện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thay</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thế</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động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cơ</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hiệu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suất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cao</a:t>
            </a:r>
            <a:r>
              <a:rPr lang="en-US" sz="2000" kern="0" dirty="0">
                <a:solidFill>
                  <a:srgbClr val="000000"/>
                </a:solidFill>
                <a:latin typeface="Cambria" panose="02040503050406030204" pitchFamily="18" charset="0"/>
                <a:ea typeface="Cambria" panose="02040503050406030204" pitchFamily="18" charset="0"/>
                <a:cs typeface="Arial"/>
                <a:sym typeface="Arial"/>
              </a:rPr>
              <a:t>:</a:t>
            </a:r>
          </a:p>
        </p:txBody>
      </p:sp>
      <p:graphicFrame>
        <p:nvGraphicFramePr>
          <p:cNvPr id="4" name="Table 3">
            <a:extLst>
              <a:ext uri="{FF2B5EF4-FFF2-40B4-BE49-F238E27FC236}">
                <a16:creationId xmlns:a16="http://schemas.microsoft.com/office/drawing/2014/main" id="{BDC1F947-B0AF-2B3C-D712-31B2B67BC63B}"/>
              </a:ext>
            </a:extLst>
          </p:cNvPr>
          <p:cNvGraphicFramePr>
            <a:graphicFrameLocks noGrp="1"/>
          </p:cNvGraphicFramePr>
          <p:nvPr>
            <p:extLst>
              <p:ext uri="{D42A27DB-BD31-4B8C-83A1-F6EECF244321}">
                <p14:modId xmlns:p14="http://schemas.microsoft.com/office/powerpoint/2010/main" val="4131512750"/>
              </p:ext>
            </p:extLst>
          </p:nvPr>
        </p:nvGraphicFramePr>
        <p:xfrm>
          <a:off x="1210342" y="3012467"/>
          <a:ext cx="9432674" cy="2340024"/>
        </p:xfrm>
        <a:graphic>
          <a:graphicData uri="http://schemas.openxmlformats.org/drawingml/2006/table">
            <a:tbl>
              <a:tblPr/>
              <a:tblGrid>
                <a:gridCol w="6040162">
                  <a:extLst>
                    <a:ext uri="{9D8B030D-6E8A-4147-A177-3AD203B41FA5}">
                      <a16:colId xmlns:a16="http://schemas.microsoft.com/office/drawing/2014/main" val="4070197791"/>
                    </a:ext>
                  </a:extLst>
                </a:gridCol>
                <a:gridCol w="3392512">
                  <a:extLst>
                    <a:ext uri="{9D8B030D-6E8A-4147-A177-3AD203B41FA5}">
                      <a16:colId xmlns:a16="http://schemas.microsoft.com/office/drawing/2014/main" val="1739696946"/>
                    </a:ext>
                  </a:extLst>
                </a:gridCol>
              </a:tblGrid>
              <a:tr h="34449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Yếu tố</a:t>
                      </a:r>
                      <a:endParaRPr lang="en-US" sz="2000" b="1"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Giá trị</a:t>
                      </a:r>
                      <a:endParaRPr lang="en-US" sz="2000" b="1"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56808690"/>
                  </a:ext>
                </a:extLst>
              </a:tr>
              <a:tr h="64792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Tiêu thụ điện trước cải tiến (Baseline)</a:t>
                      </a:r>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Arial" panose="020B0604020202020204" pitchFamily="34" charset="0"/>
                        <a:buNone/>
                      </a:pPr>
                      <a:r>
                        <a:rPr lang="en-US" sz="2000" b="1"/>
                        <a:t>120,000 kWh/ năm</a:t>
                      </a:r>
                      <a:endParaRPr lang="en-US" sz="2000" b="1">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r h="64792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Tiêu thụ sau cải tiến</a:t>
                      </a:r>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Arial" panose="020B0604020202020204" pitchFamily="34" charset="0"/>
                        <a:buNone/>
                      </a:pPr>
                      <a:r>
                        <a:rPr lang="en-US" sz="2000"/>
                        <a:t>95,000 kWh/ năm</a:t>
                      </a:r>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304288921"/>
                  </a:ext>
                </a:extLst>
              </a:tr>
              <a:tr h="64792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Sản lượng tăng 10% -&gt; điều chỉnh + 10,000 kWh</a:t>
                      </a:r>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indent="0">
                        <a:buFont typeface="Arial" panose="020B0604020202020204" pitchFamily="34" charset="0"/>
                        <a:buNone/>
                      </a:pPr>
                      <a:r>
                        <a:rPr lang="en-US" sz="2000" dirty="0"/>
                        <a:t>(+) 10,000 kWh</a:t>
                      </a:r>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591301622"/>
                  </a:ext>
                </a:extLst>
              </a:tr>
            </a:tbl>
          </a:graphicData>
        </a:graphic>
      </p:graphicFrame>
      <p:sp>
        <p:nvSpPr>
          <p:cNvPr id="5" name="TextBox 4">
            <a:extLst>
              <a:ext uri="{FF2B5EF4-FFF2-40B4-BE49-F238E27FC236}">
                <a16:creationId xmlns:a16="http://schemas.microsoft.com/office/drawing/2014/main" id="{62B2C812-6F3C-43BD-CA39-6FB81868BCD3}"/>
              </a:ext>
            </a:extLst>
          </p:cNvPr>
          <p:cNvSpPr txBox="1"/>
          <p:nvPr/>
        </p:nvSpPr>
        <p:spPr>
          <a:xfrm>
            <a:off x="1620867" y="5692181"/>
            <a:ext cx="8950266" cy="430887"/>
          </a:xfrm>
          <a:prstGeom prst="rect">
            <a:avLst/>
          </a:prstGeom>
          <a:noFill/>
        </p:spPr>
        <p:txBody>
          <a:bodyPr wrap="square">
            <a:spAutoFit/>
          </a:bodyPr>
          <a:lstStyle/>
          <a:p>
            <a:pPr>
              <a:buClr>
                <a:srgbClr val="000000"/>
              </a:buClr>
              <a:buFont typeface="Arial"/>
              <a:buNone/>
            </a:pPr>
            <a:r>
              <a:rPr lang="en-US" sz="2200" b="1"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200" b="1" kern="0" dirty="0" err="1">
                <a:solidFill>
                  <a:srgbClr val="000000"/>
                </a:solidFill>
                <a:latin typeface="Cambria" panose="02040503050406030204" pitchFamily="18" charset="0"/>
                <a:ea typeface="Cambria" panose="02040503050406030204" pitchFamily="18" charset="0"/>
                <a:cs typeface="Arial"/>
                <a:sym typeface="Arial"/>
              </a:rPr>
              <a:t>Tiết</a:t>
            </a:r>
            <a:r>
              <a:rPr lang="en-US" sz="2200" b="1" kern="0" dirty="0">
                <a:solidFill>
                  <a:srgbClr val="000000"/>
                </a:solidFill>
                <a:latin typeface="Cambria" panose="02040503050406030204" pitchFamily="18" charset="0"/>
                <a:ea typeface="Cambria" panose="02040503050406030204" pitchFamily="18" charset="0"/>
                <a:cs typeface="Arial"/>
                <a:sym typeface="Arial"/>
              </a:rPr>
              <a:t> </a:t>
            </a:r>
            <a:r>
              <a:rPr lang="en-US" sz="2200" b="1" kern="0" dirty="0" err="1">
                <a:solidFill>
                  <a:srgbClr val="000000"/>
                </a:solidFill>
                <a:latin typeface="Cambria" panose="02040503050406030204" pitchFamily="18" charset="0"/>
                <a:ea typeface="Cambria" panose="02040503050406030204" pitchFamily="18" charset="0"/>
                <a:cs typeface="Arial"/>
                <a:sym typeface="Arial"/>
              </a:rPr>
              <a:t>kiệm</a:t>
            </a:r>
            <a:r>
              <a:rPr lang="en-US" sz="2200" b="1" kern="0" dirty="0">
                <a:solidFill>
                  <a:srgbClr val="000000"/>
                </a:solidFill>
                <a:latin typeface="Cambria" panose="02040503050406030204" pitchFamily="18" charset="0"/>
                <a:ea typeface="Cambria" panose="02040503050406030204" pitchFamily="18" charset="0"/>
                <a:cs typeface="Arial"/>
                <a:sym typeface="Arial"/>
              </a:rPr>
              <a:t> </a:t>
            </a:r>
            <a:r>
              <a:rPr lang="en-US" sz="2200" b="1" kern="0" dirty="0" err="1">
                <a:solidFill>
                  <a:srgbClr val="000000"/>
                </a:solidFill>
                <a:latin typeface="Cambria" panose="02040503050406030204" pitchFamily="18" charset="0"/>
                <a:ea typeface="Cambria" panose="02040503050406030204" pitchFamily="18" charset="0"/>
                <a:cs typeface="Arial"/>
                <a:sym typeface="Arial"/>
              </a:rPr>
              <a:t>thực</a:t>
            </a:r>
            <a:r>
              <a:rPr lang="en-US" sz="2200" b="1" kern="0" dirty="0">
                <a:solidFill>
                  <a:srgbClr val="000000"/>
                </a:solidFill>
                <a:latin typeface="Cambria" panose="02040503050406030204" pitchFamily="18" charset="0"/>
                <a:ea typeface="Cambria" panose="02040503050406030204" pitchFamily="18" charset="0"/>
                <a:cs typeface="Arial"/>
                <a:sym typeface="Arial"/>
              </a:rPr>
              <a:t> </a:t>
            </a:r>
            <a:r>
              <a:rPr lang="en-US" sz="2200" b="1" kern="0" dirty="0" err="1">
                <a:solidFill>
                  <a:srgbClr val="000000"/>
                </a:solidFill>
                <a:latin typeface="Cambria" panose="02040503050406030204" pitchFamily="18" charset="0"/>
                <a:ea typeface="Cambria" panose="02040503050406030204" pitchFamily="18" charset="0"/>
                <a:cs typeface="Arial"/>
                <a:sym typeface="Arial"/>
              </a:rPr>
              <a:t>tế</a:t>
            </a:r>
            <a:r>
              <a:rPr lang="en-US" sz="2200" b="1" kern="0" dirty="0">
                <a:solidFill>
                  <a:srgbClr val="000000"/>
                </a:solidFill>
                <a:latin typeface="Cambria" panose="02040503050406030204" pitchFamily="18" charset="0"/>
                <a:ea typeface="Cambria" panose="02040503050406030204" pitchFamily="18" charset="0"/>
                <a:cs typeface="Arial"/>
                <a:sym typeface="Arial"/>
              </a:rPr>
              <a:t> = 120,000 – 95,000 + 10,000 = 35,000 kWh/</a:t>
            </a:r>
            <a:r>
              <a:rPr lang="en-US" sz="2200" b="1" kern="0" dirty="0" err="1">
                <a:solidFill>
                  <a:srgbClr val="000000"/>
                </a:solidFill>
                <a:latin typeface="Cambria" panose="02040503050406030204" pitchFamily="18" charset="0"/>
                <a:ea typeface="Cambria" panose="02040503050406030204" pitchFamily="18" charset="0"/>
                <a:cs typeface="Arial"/>
                <a:sym typeface="Arial"/>
              </a:rPr>
              <a:t>năm</a:t>
            </a:r>
            <a:endParaRPr lang="en-US" sz="2200" b="1" kern="0" dirty="0">
              <a:solidFill>
                <a:srgbClr val="000000"/>
              </a:solidFill>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544563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B320E-3BAB-AC31-D005-67BD2DA5A13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D381CD2-C13D-DF51-3AD7-0A14DE8FD93C}"/>
              </a:ext>
            </a:extLst>
          </p:cNvPr>
          <p:cNvSpPr txBox="1">
            <a:spLocks/>
          </p:cNvSpPr>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SAI SỐ ĐO &amp; ĐỘ KHÔNG CHẮC CHẮN</a:t>
            </a:r>
            <a:br>
              <a:rPr lang="en-US" sz="3200" kern="0">
                <a:latin typeface="Cambria"/>
                <a:ea typeface="Cambria"/>
                <a:cs typeface="Cambria"/>
                <a:sym typeface="Cambria"/>
              </a:rPr>
            </a:br>
            <a:r>
              <a:rPr lang="en-US" sz="3200" kern="0">
                <a:latin typeface="Cambria"/>
                <a:ea typeface="Cambria"/>
                <a:cs typeface="Cambria"/>
                <a:sym typeface="Cambria"/>
              </a:rPr>
              <a:t>(MEASUREMENT ERROR &amp; UNCERTAINTY</a:t>
            </a:r>
            <a:endParaRPr lang="en-US" sz="3200" kern="0" dirty="0">
              <a:latin typeface="Cambria"/>
              <a:ea typeface="Cambria"/>
              <a:cs typeface="Cambria"/>
              <a:sym typeface="Cambria"/>
            </a:endParaRPr>
          </a:p>
        </p:txBody>
      </p:sp>
      <p:sp>
        <p:nvSpPr>
          <p:cNvPr id="2" name="Rectangle: Rounded Corners 1">
            <a:extLst>
              <a:ext uri="{FF2B5EF4-FFF2-40B4-BE49-F238E27FC236}">
                <a16:creationId xmlns:a16="http://schemas.microsoft.com/office/drawing/2014/main" id="{17587F62-B4E4-0541-A7AB-3A6C47BDF613}"/>
              </a:ext>
            </a:extLst>
          </p:cNvPr>
          <p:cNvSpPr/>
          <p:nvPr/>
        </p:nvSpPr>
        <p:spPr>
          <a:xfrm>
            <a:off x="567586" y="2402304"/>
            <a:ext cx="5798947" cy="2053391"/>
          </a:xfrm>
          <a:prstGeom prst="roundRect">
            <a:avLst/>
          </a:prstGeom>
          <a:solidFill>
            <a:srgbClr val="A5C249">
              <a:lumMod val="20000"/>
              <a:lumOff val="80000"/>
            </a:srgbClr>
          </a:solidFill>
          <a:ln w="25400" cap="flat" cmpd="sng" algn="ctr">
            <a:solidFill>
              <a:srgbClr val="A5C249"/>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SAI SỐ ĐO (MEASUREMENT ERROR)</a:t>
            </a: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Độ</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lệch</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giữa</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giá</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trị</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đo</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được</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&amp;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giá</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trị</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thực</a:t>
            </a:r>
            <a:endPar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endParaRP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Phụ</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thuộc</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vào</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thiết</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bị</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đo</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cách</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lắp</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đặt</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&amp;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môi</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trường</a:t>
            </a:r>
            <a:r>
              <a:rPr kumimoji="0" lang="en-US"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đo</a:t>
            </a:r>
            <a:endPar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endParaRPr>
          </a:p>
        </p:txBody>
      </p:sp>
      <p:sp>
        <p:nvSpPr>
          <p:cNvPr id="5" name="Rectangle: Rounded Corners 4">
            <a:extLst>
              <a:ext uri="{FF2B5EF4-FFF2-40B4-BE49-F238E27FC236}">
                <a16:creationId xmlns:a16="http://schemas.microsoft.com/office/drawing/2014/main" id="{C1EDED3B-D727-06D9-5FF5-8486135767D2}"/>
              </a:ext>
            </a:extLst>
          </p:cNvPr>
          <p:cNvSpPr/>
          <p:nvPr/>
        </p:nvSpPr>
        <p:spPr>
          <a:xfrm>
            <a:off x="6096000" y="4277822"/>
            <a:ext cx="5798947" cy="2465488"/>
          </a:xfrm>
          <a:prstGeom prst="roundRect">
            <a:avLst/>
          </a:prstGeom>
          <a:solidFill>
            <a:srgbClr val="DBEFF9"/>
          </a:solidFill>
          <a:ln w="25400" cap="flat" cmpd="sng" algn="ctr">
            <a:solidFill>
              <a:srgbClr val="DBEFF9">
                <a:lumMod val="90000"/>
              </a:srgbClr>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ĐỘ KHÔNG CHẮC CHẮN (UNCERTAINTY)</a:t>
            </a: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Thước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đo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mức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độ</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tin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cậy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kết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quả</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tiết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kiệm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năng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lượng</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endParaRPr>
          </a:p>
          <a:p>
            <a:pPr marL="342900" marR="0" lvl="0" indent="-342900" defTabSz="91440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Gồm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sai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số</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ngẫu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nhiên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&amp;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hệ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thống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ảnh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hưởng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đến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tính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xác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thực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báo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cáo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M&amp;V</a:t>
            </a:r>
            <a:endPar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endParaRPr>
          </a:p>
        </p:txBody>
      </p:sp>
    </p:spTree>
    <p:extLst>
      <p:ext uri="{BB962C8B-B14F-4D97-AF65-F5344CB8AC3E}">
        <p14:creationId xmlns:p14="http://schemas.microsoft.com/office/powerpoint/2010/main" val="2877525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04819-4B6B-2079-644A-B3E02B3B5F9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9A0DF07-E641-6B6B-53C5-A165B48B5C58}"/>
              </a:ext>
            </a:extLst>
          </p:cNvPr>
          <p:cNvSpPr txBox="1">
            <a:spLocks/>
          </p:cNvSpPr>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SAI SỐ ĐO &amp; ĐỘ KHÔNG CHẮC CHẮN</a:t>
            </a:r>
            <a:br>
              <a:rPr lang="en-US" sz="3200" kern="0">
                <a:latin typeface="Cambria"/>
                <a:ea typeface="Cambria"/>
                <a:cs typeface="Cambria"/>
                <a:sym typeface="Cambria"/>
              </a:rPr>
            </a:br>
            <a:r>
              <a:rPr lang="en-US" sz="3200" kern="0">
                <a:latin typeface="Cambria"/>
                <a:ea typeface="Cambria"/>
                <a:cs typeface="Cambria"/>
                <a:sym typeface="Cambria"/>
              </a:rPr>
              <a:t>(MEASUREMENT ERROR &amp; UNCERTAINTY</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D6663C2F-2131-2E77-8297-3F416823BFD8}"/>
              </a:ext>
            </a:extLst>
          </p:cNvPr>
          <p:cNvGraphicFramePr/>
          <p:nvPr>
            <p:extLst>
              <p:ext uri="{D42A27DB-BD31-4B8C-83A1-F6EECF244321}">
                <p14:modId xmlns:p14="http://schemas.microsoft.com/office/powerpoint/2010/main" val="2060057452"/>
              </p:ext>
            </p:extLst>
          </p:nvPr>
        </p:nvGraphicFramePr>
        <p:xfrm>
          <a:off x="1196898" y="2400301"/>
          <a:ext cx="9798203" cy="4312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1992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411A3-71DA-9483-AEEE-9ABD53548B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51369CF-1156-E880-58C6-77E4D837691F}"/>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dirty="0">
                <a:solidFill>
                  <a:srgbClr val="000000"/>
                </a:solidFill>
                <a:latin typeface="Cambria" panose="02040503050406030204" pitchFamily="18" charset="0"/>
                <a:ea typeface="Cambria" panose="02040503050406030204" pitchFamily="18" charset="0"/>
              </a:rPr>
              <a:t>LẬP KẾ HOẠCH M&amp;V</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66664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M&amp;V</a:t>
            </a:r>
            <a:endParaRPr lang="en-US" sz="3200" kern="0" dirty="0">
              <a:latin typeface="Cambria"/>
              <a:ea typeface="Cambria"/>
              <a:cs typeface="Cambria"/>
              <a:sym typeface="Cambria"/>
            </a:endParaRPr>
          </a:p>
        </p:txBody>
      </p:sp>
      <p:graphicFrame>
        <p:nvGraphicFramePr>
          <p:cNvPr id="4" name="Diagram 3">
            <a:extLst>
              <a:ext uri="{FF2B5EF4-FFF2-40B4-BE49-F238E27FC236}">
                <a16:creationId xmlns:a16="http://schemas.microsoft.com/office/drawing/2014/main" id="{F5A9CE3C-F3A2-79D7-096D-1BC53F2DCAE0}"/>
              </a:ext>
            </a:extLst>
          </p:cNvPr>
          <p:cNvGraphicFramePr/>
          <p:nvPr>
            <p:extLst>
              <p:ext uri="{D42A27DB-BD31-4B8C-83A1-F6EECF244321}">
                <p14:modId xmlns:p14="http://schemas.microsoft.com/office/powerpoint/2010/main" val="1176288590"/>
              </p:ext>
            </p:extLst>
          </p:nvPr>
        </p:nvGraphicFramePr>
        <p:xfrm>
          <a:off x="941166" y="2071867"/>
          <a:ext cx="10814524" cy="4843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3969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83827-D054-A8F4-4668-ADDA5A760D4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04DB6BE-31AA-DBFF-2DE4-301001B8180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KẾ HOẠCH M&amp;V</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A6288401-EC52-C437-D1D7-295FFBA2201E}"/>
              </a:ext>
            </a:extLst>
          </p:cNvPr>
          <p:cNvSpPr txBox="1">
            <a:spLocks/>
          </p:cNvSpPr>
          <p:nvPr/>
        </p:nvSpPr>
        <p:spPr>
          <a:xfrm>
            <a:off x="454515" y="2240883"/>
            <a:ext cx="11282969" cy="916873"/>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Mục đích: </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nền tảng để xác định tiết kiệm chính xác &amp; có thể xác minh.</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Đảm bảo đầy đủ dữ liệu cần thiết &amp; kiểm soát ngân sách</a:t>
            </a:r>
            <a:r>
              <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aphicFrame>
        <p:nvGraphicFramePr>
          <p:cNvPr id="4" name="Diagram 3">
            <a:extLst>
              <a:ext uri="{FF2B5EF4-FFF2-40B4-BE49-F238E27FC236}">
                <a16:creationId xmlns:a16="http://schemas.microsoft.com/office/drawing/2014/main" id="{F2B4E3B5-8C52-1531-33C5-8E91F31E2B92}"/>
              </a:ext>
            </a:extLst>
          </p:cNvPr>
          <p:cNvGraphicFramePr/>
          <p:nvPr>
            <p:extLst>
              <p:ext uri="{D42A27DB-BD31-4B8C-83A1-F6EECF244321}">
                <p14:modId xmlns:p14="http://schemas.microsoft.com/office/powerpoint/2010/main" val="1939671002"/>
              </p:ext>
            </p:extLst>
          </p:nvPr>
        </p:nvGraphicFramePr>
        <p:xfrm>
          <a:off x="606541" y="3700245"/>
          <a:ext cx="11163869" cy="26914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0283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05589-EC4E-018B-55F6-8F8F63FAE5B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6072A17-C980-0BDD-FA28-60A7D73AD03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KẾ HOẠCH M&amp;V</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BBB8BAD0-1070-A5DA-DF90-DACC1CA8797A}"/>
              </a:ext>
            </a:extLst>
          </p:cNvPr>
          <p:cNvSpPr txBox="1">
            <a:spLocks/>
          </p:cNvSpPr>
          <p:nvPr/>
        </p:nvSpPr>
        <p:spPr>
          <a:xfrm>
            <a:off x="454515" y="2286603"/>
            <a:ext cx="11282969" cy="916873"/>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Mục đích: </a:t>
            </a: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nền tảng để xác định tiết kiệm chính xác &amp; có thể xác minh.</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Đảm bảo đầy đủ dữ liệu cần thiết &amp; kiểm soát ngân sách</a:t>
            </a:r>
            <a:r>
              <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aphicFrame>
        <p:nvGraphicFramePr>
          <p:cNvPr id="4" name="Diagram 3">
            <a:extLst>
              <a:ext uri="{FF2B5EF4-FFF2-40B4-BE49-F238E27FC236}">
                <a16:creationId xmlns:a16="http://schemas.microsoft.com/office/drawing/2014/main" id="{EAB470F9-A1FB-5903-68CF-7EABE50B0207}"/>
              </a:ext>
            </a:extLst>
          </p:cNvPr>
          <p:cNvGraphicFramePr/>
          <p:nvPr>
            <p:extLst>
              <p:ext uri="{D42A27DB-BD31-4B8C-83A1-F6EECF244321}">
                <p14:modId xmlns:p14="http://schemas.microsoft.com/office/powerpoint/2010/main" val="1778434506"/>
              </p:ext>
            </p:extLst>
          </p:nvPr>
        </p:nvGraphicFramePr>
        <p:xfrm>
          <a:off x="514064" y="3654525"/>
          <a:ext cx="11163869" cy="26914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1630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4E77E-4DBE-2E1F-D4E3-9D1AAB88511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6B8584F-B8FD-D48A-3EC9-FCF4AFF611B0}"/>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KỸ THUẬT ĐO LƯỜNG NĂNG LƯỢNG SỬ DỤNG</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FDF46F95-E63F-A18C-6F88-BE0536F3B150}"/>
              </a:ext>
            </a:extLst>
          </p:cNvPr>
          <p:cNvSpPr txBox="1">
            <a:spLocks/>
          </p:cNvSpPr>
          <p:nvPr/>
        </p:nvSpPr>
        <p:spPr>
          <a:xfrm>
            <a:off x="920187" y="2360225"/>
            <a:ext cx="10515600" cy="44977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Tiêu thụ năng lượng có thể được xác định bằng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Hóa đơn điện hoặc nhiên liệu, số liệu từ công tơ chính</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Thiết bị đo lường riêng cho khu vực/ thiết bị được cải tiến (retrofit), có thể đo theo chu kỳ ngắn hoặc liên tục</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Đo riêng các thông số: công suất, thời gian hoạt động =&gt; tổng năng lượng sử dụng</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Mô phỏng máy tính được hiệu chuẩn </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Giá trị giả định (stipulations) đã được thống nhất cho các thông số ECM có độ tin cậy cao</a:t>
            </a:r>
          </a:p>
          <a:p>
            <a:pPr marL="457200" marR="0" lvl="0" indent="-4572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Việc sử dụng giả định thay cho đo lường thật cần dựa vào:</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Phạm vi xác định tiết kiệm</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Trách nhiệm giữa các bên </a:t>
            </a:r>
          </a:p>
          <a:p>
            <a:pPr marL="914400" marR="0" lvl="1" indent="-457200" algn="l" defTabSz="914400" rtl="0" eaLnBrk="1" fontAlgn="auto" latinLnBrk="0" hangingPunct="1">
              <a:lnSpc>
                <a:spcPct val="90000"/>
              </a:lnSpc>
              <a:spcBef>
                <a:spcPts val="500"/>
              </a:spcBef>
              <a:spcAft>
                <a:spcPts val="0"/>
              </a:spcAft>
              <a:buClr>
                <a:srgbClr val="000000"/>
              </a:buClr>
              <a:buSzPts val="2400"/>
              <a:buFont typeface="Courier New" panose="02070309020205020404" pitchFamily="49" charset="0"/>
              <a:buChar char="o"/>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Mức ảnh hưởng tiềm năng của sai số giả định</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76663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2C227-DC69-0AF2-3FDE-C68F2B60ABF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2C42649-0439-D2BE-4275-3CA7EECA7DF6}"/>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GIỚI THIỆU 4 PHƯƠNG ÁN M&amp;V (OPTION A-B-C-D)</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C8C12156-3828-C7D0-BB05-956378009759}"/>
              </a:ext>
            </a:extLst>
          </p:cNvPr>
          <p:cNvGraphicFramePr>
            <a:graphicFrameLocks noGrp="1"/>
          </p:cNvGraphicFramePr>
          <p:nvPr>
            <p:extLst>
              <p:ext uri="{D42A27DB-BD31-4B8C-83A1-F6EECF244321}">
                <p14:modId xmlns:p14="http://schemas.microsoft.com/office/powerpoint/2010/main" val="1238930548"/>
              </p:ext>
            </p:extLst>
          </p:nvPr>
        </p:nvGraphicFramePr>
        <p:xfrm>
          <a:off x="759501" y="2130749"/>
          <a:ext cx="10672997" cy="4727251"/>
        </p:xfrm>
        <a:graphic>
          <a:graphicData uri="http://schemas.openxmlformats.org/drawingml/2006/table">
            <a:tbl>
              <a:tblPr/>
              <a:tblGrid>
                <a:gridCol w="1334124">
                  <a:extLst>
                    <a:ext uri="{9D8B030D-6E8A-4147-A177-3AD203B41FA5}">
                      <a16:colId xmlns:a16="http://schemas.microsoft.com/office/drawing/2014/main" val="4070197791"/>
                    </a:ext>
                  </a:extLst>
                </a:gridCol>
                <a:gridCol w="2233535">
                  <a:extLst>
                    <a:ext uri="{9D8B030D-6E8A-4147-A177-3AD203B41FA5}">
                      <a16:colId xmlns:a16="http://schemas.microsoft.com/office/drawing/2014/main" val="1739696946"/>
                    </a:ext>
                  </a:extLst>
                </a:gridCol>
                <a:gridCol w="2458387">
                  <a:extLst>
                    <a:ext uri="{9D8B030D-6E8A-4147-A177-3AD203B41FA5}">
                      <a16:colId xmlns:a16="http://schemas.microsoft.com/office/drawing/2014/main" val="3167121149"/>
                    </a:ext>
                  </a:extLst>
                </a:gridCol>
                <a:gridCol w="2278505">
                  <a:extLst>
                    <a:ext uri="{9D8B030D-6E8A-4147-A177-3AD203B41FA5}">
                      <a16:colId xmlns:a16="http://schemas.microsoft.com/office/drawing/2014/main" val="2824754320"/>
                    </a:ext>
                  </a:extLst>
                </a:gridCol>
                <a:gridCol w="2368446">
                  <a:extLst>
                    <a:ext uri="{9D8B030D-6E8A-4147-A177-3AD203B41FA5}">
                      <a16:colId xmlns:a16="http://schemas.microsoft.com/office/drawing/2014/main" val="4055725049"/>
                    </a:ext>
                  </a:extLst>
                </a:gridCol>
              </a:tblGrid>
              <a:tr h="9213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Tiêu chí</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A</a:t>
                      </a:r>
                    </a:p>
                    <a:p>
                      <a:pPr algn="ctr"/>
                      <a:r>
                        <a:rPr lang="en-US" sz="2000" b="1">
                          <a:latin typeface="Cambria" panose="02040503050406030204" pitchFamily="18" charset="0"/>
                          <a:ea typeface="Cambria" panose="02040503050406030204" pitchFamily="18" charset="0"/>
                        </a:rPr>
                        <a:t>Đo một phần – Cô lập cải tiến</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B </a:t>
                      </a:r>
                    </a:p>
                    <a:p>
                      <a:pPr algn="ctr"/>
                      <a:r>
                        <a:rPr lang="en-US" sz="2000" b="1">
                          <a:latin typeface="Cambria" panose="02040503050406030204" pitchFamily="18" charset="0"/>
                          <a:ea typeface="Cambria" panose="02040503050406030204" pitchFamily="18" charset="0"/>
                        </a:rPr>
                        <a:t>Đo đầy đủ - Cô lập cải tiến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C</a:t>
                      </a:r>
                    </a:p>
                    <a:p>
                      <a:pPr algn="ctr"/>
                      <a:r>
                        <a:rPr lang="en-US" sz="2000" b="1">
                          <a:latin typeface="Cambria" panose="02040503050406030204" pitchFamily="18" charset="0"/>
                          <a:ea typeface="Cambria" panose="02040503050406030204" pitchFamily="18" charset="0"/>
                        </a:rPr>
                        <a:t>Toàn hệ thống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D</a:t>
                      </a:r>
                    </a:p>
                    <a:p>
                      <a:pPr algn="ctr"/>
                      <a:r>
                        <a:rPr lang="en-US" sz="2000" b="1">
                          <a:latin typeface="Cambria" panose="02040503050406030204" pitchFamily="18" charset="0"/>
                          <a:ea typeface="Cambria" panose="02040503050406030204" pitchFamily="18" charset="0"/>
                        </a:rPr>
                        <a:t>Mô phỏng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extLst>
                  <a:ext uri="{0D108BD9-81ED-4DB2-BD59-A6C34878D82A}">
                    <a16:rowId xmlns:a16="http://schemas.microsoft.com/office/drawing/2014/main" val="3156808690"/>
                  </a:ext>
                </a:extLst>
              </a:tr>
              <a:tr h="9213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Partially Measured Retrofit Isolation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Retrofit Isolation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Whole Facility</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Calibrated Simulation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DBEFF9"/>
                    </a:solidFill>
                  </a:tcPr>
                </a:tc>
                <a:extLst>
                  <a:ext uri="{0D108BD9-81ED-4DB2-BD59-A6C34878D82A}">
                    <a16:rowId xmlns:a16="http://schemas.microsoft.com/office/drawing/2014/main" val="1236860358"/>
                  </a:ext>
                </a:extLst>
              </a:tr>
              <a:tr h="9213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Phạm vi đo</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Một phần thông số</a:t>
                      </a:r>
                    </a:p>
                    <a:p>
                      <a:r>
                        <a:rPr lang="en-US" sz="2000" b="0">
                          <a:latin typeface="Cambria" panose="02040503050406030204" pitchFamily="18" charset="0"/>
                          <a:ea typeface="Cambria" panose="02040503050406030204" pitchFamily="18" charset="0"/>
                        </a:rPr>
                        <a:t>Phần còn lại giả định</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Đo tất cả thông số liên quan đến ECM</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Đo tổng NL toàn công trình</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Mô phòng bằng phần mềm</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r h="9213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Độ chính xác</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Trung bình</a:t>
                      </a:r>
                    </a:p>
                    <a:p>
                      <a:r>
                        <a:rPr lang="en-US" sz="2000">
                          <a:latin typeface="Cambria" panose="02040503050406030204" pitchFamily="18" charset="0"/>
                          <a:ea typeface="Cambria" panose="02040503050406030204" pitchFamily="18" charset="0"/>
                        </a:rPr>
                        <a:t>Phụ thuộc giả định</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Cao</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Phụ thuộc chất lượng mô hình hồi quy</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Cao nếu mô hình đúng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304288921"/>
                  </a:ext>
                </a:extLst>
              </a:tr>
              <a:tr h="70389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Chi phí</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Thấp</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Trung bình – cao</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latin typeface="Cambria" panose="02040503050406030204" pitchFamily="18" charset="0"/>
                          <a:ea typeface="Cambria" panose="02040503050406030204" pitchFamily="18" charset="0"/>
                        </a:rPr>
                        <a:t>Thấp</a:t>
                      </a:r>
                      <a:r>
                        <a:rPr lang="en-US" sz="2000" dirty="0">
                          <a:latin typeface="Cambria" panose="02040503050406030204" pitchFamily="18" charset="0"/>
                          <a:ea typeface="Cambria" panose="02040503050406030204" pitchFamily="18" charset="0"/>
                        </a:rPr>
                        <a:t> (dung </a:t>
                      </a:r>
                      <a:r>
                        <a:rPr lang="en-US" sz="2000" dirty="0" err="1">
                          <a:latin typeface="Cambria" panose="02040503050406030204" pitchFamily="18" charset="0"/>
                          <a:ea typeface="Cambria" panose="02040503050406030204" pitchFamily="18" charset="0"/>
                        </a:rPr>
                        <a:t>hóa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đơn</a:t>
                      </a:r>
                      <a:r>
                        <a:rPr lang="en-US" sz="2000" dirty="0">
                          <a:latin typeface="Cambria" panose="02040503050406030204" pitchFamily="18" charset="0"/>
                          <a:ea typeface="Cambria" panose="02040503050406030204" pitchFamily="18" charset="0"/>
                        </a:rPr>
                        <a: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latin typeface="Cambria" panose="02040503050406030204" pitchFamily="18" charset="0"/>
                          <a:ea typeface="Cambria" panose="02040503050406030204" pitchFamily="18" charset="0"/>
                        </a:rPr>
                        <a:t>Cao (</a:t>
                      </a:r>
                      <a:r>
                        <a:rPr lang="en-US" sz="2000" dirty="0" err="1">
                          <a:latin typeface="Cambria" panose="02040503050406030204" pitchFamily="18" charset="0"/>
                          <a:ea typeface="Cambria" panose="02040503050406030204" pitchFamily="18" charset="0"/>
                        </a:rPr>
                        <a:t>phần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mềm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dữ</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liệu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chính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xác</a:t>
                      </a:r>
                      <a:r>
                        <a:rPr lang="en-US" sz="2000" dirty="0">
                          <a:latin typeface="Cambria" panose="02040503050406030204" pitchFamily="18" charset="0"/>
                          <a:ea typeface="Cambria" panose="02040503050406030204" pitchFamily="18" charset="0"/>
                        </a:rPr>
                        <a: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388738964"/>
                  </a:ext>
                </a:extLst>
              </a:tr>
            </a:tbl>
          </a:graphicData>
        </a:graphic>
      </p:graphicFrame>
    </p:spTree>
    <p:extLst>
      <p:ext uri="{BB962C8B-B14F-4D97-AF65-F5344CB8AC3E}">
        <p14:creationId xmlns:p14="http://schemas.microsoft.com/office/powerpoint/2010/main" val="13367874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0299-9682-28C7-D69B-F2C2D591649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4CD04-0157-B612-D266-70BFB1D87C3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GIỚI THIỆU 4 PHƯƠNG ÁN M&amp;V (OPTION A-B-C-D)</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C98F2AF1-3A40-9CB4-BEB6-FC58D0D8A687}"/>
              </a:ext>
            </a:extLst>
          </p:cNvPr>
          <p:cNvGraphicFramePr>
            <a:graphicFrameLocks noGrp="1"/>
          </p:cNvGraphicFramePr>
          <p:nvPr>
            <p:extLst>
              <p:ext uri="{D42A27DB-BD31-4B8C-83A1-F6EECF244321}">
                <p14:modId xmlns:p14="http://schemas.microsoft.com/office/powerpoint/2010/main" val="2491928482"/>
              </p:ext>
            </p:extLst>
          </p:nvPr>
        </p:nvGraphicFramePr>
        <p:xfrm>
          <a:off x="759501" y="2255520"/>
          <a:ext cx="10672997" cy="4602479"/>
        </p:xfrm>
        <a:graphic>
          <a:graphicData uri="http://schemas.openxmlformats.org/drawingml/2006/table">
            <a:tbl>
              <a:tblPr/>
              <a:tblGrid>
                <a:gridCol w="1334124">
                  <a:extLst>
                    <a:ext uri="{9D8B030D-6E8A-4147-A177-3AD203B41FA5}">
                      <a16:colId xmlns:a16="http://schemas.microsoft.com/office/drawing/2014/main" val="4070197791"/>
                    </a:ext>
                  </a:extLst>
                </a:gridCol>
                <a:gridCol w="2233535">
                  <a:extLst>
                    <a:ext uri="{9D8B030D-6E8A-4147-A177-3AD203B41FA5}">
                      <a16:colId xmlns:a16="http://schemas.microsoft.com/office/drawing/2014/main" val="1739696946"/>
                    </a:ext>
                  </a:extLst>
                </a:gridCol>
                <a:gridCol w="2458387">
                  <a:extLst>
                    <a:ext uri="{9D8B030D-6E8A-4147-A177-3AD203B41FA5}">
                      <a16:colId xmlns:a16="http://schemas.microsoft.com/office/drawing/2014/main" val="3167121149"/>
                    </a:ext>
                  </a:extLst>
                </a:gridCol>
                <a:gridCol w="2278505">
                  <a:extLst>
                    <a:ext uri="{9D8B030D-6E8A-4147-A177-3AD203B41FA5}">
                      <a16:colId xmlns:a16="http://schemas.microsoft.com/office/drawing/2014/main" val="2824754320"/>
                    </a:ext>
                  </a:extLst>
                </a:gridCol>
                <a:gridCol w="2368446">
                  <a:extLst>
                    <a:ext uri="{9D8B030D-6E8A-4147-A177-3AD203B41FA5}">
                      <a16:colId xmlns:a16="http://schemas.microsoft.com/office/drawing/2014/main" val="4055725049"/>
                    </a:ext>
                  </a:extLst>
                </a:gridCol>
              </a:tblGrid>
              <a:tr h="102968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Tiêu chí</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A</a:t>
                      </a:r>
                    </a:p>
                    <a:p>
                      <a:pPr algn="ctr"/>
                      <a:r>
                        <a:rPr lang="en-US" sz="2000" b="1">
                          <a:latin typeface="Cambria" panose="02040503050406030204" pitchFamily="18" charset="0"/>
                          <a:ea typeface="Cambria" panose="02040503050406030204" pitchFamily="18" charset="0"/>
                        </a:rPr>
                        <a:t>Đo một phần – Cô lập cải tiến</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B </a:t>
                      </a:r>
                    </a:p>
                    <a:p>
                      <a:pPr algn="ctr"/>
                      <a:r>
                        <a:rPr lang="en-US" sz="2000" b="1">
                          <a:latin typeface="Cambria" panose="02040503050406030204" pitchFamily="18" charset="0"/>
                          <a:ea typeface="Cambria" panose="02040503050406030204" pitchFamily="18" charset="0"/>
                        </a:rPr>
                        <a:t>Đo đầy đủ - Cô lập cải tiến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C</a:t>
                      </a:r>
                    </a:p>
                    <a:p>
                      <a:pPr algn="ctr"/>
                      <a:r>
                        <a:rPr lang="en-US" sz="2000" b="1">
                          <a:latin typeface="Cambria" panose="02040503050406030204" pitchFamily="18" charset="0"/>
                          <a:ea typeface="Cambria" panose="02040503050406030204" pitchFamily="18" charset="0"/>
                        </a:rPr>
                        <a:t>Toàn hệ thống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latin typeface="Cambria" panose="02040503050406030204" pitchFamily="18" charset="0"/>
                          <a:ea typeface="Cambria" panose="02040503050406030204" pitchFamily="18" charset="0"/>
                        </a:rPr>
                        <a:t>Option D</a:t>
                      </a:r>
                    </a:p>
                    <a:p>
                      <a:pPr algn="ctr"/>
                      <a:r>
                        <a:rPr lang="en-US" sz="2000" b="1">
                          <a:latin typeface="Cambria" panose="02040503050406030204" pitchFamily="18" charset="0"/>
                          <a:ea typeface="Cambria" panose="02040503050406030204" pitchFamily="18" charset="0"/>
                        </a:rPr>
                        <a:t>Mô phỏng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10CF9B">
                        <a:lumMod val="20000"/>
                        <a:lumOff val="80000"/>
                      </a:srgbClr>
                    </a:solidFill>
                  </a:tcPr>
                </a:tc>
                <a:extLst>
                  <a:ext uri="{0D108BD9-81ED-4DB2-BD59-A6C34878D82A}">
                    <a16:rowId xmlns:a16="http://schemas.microsoft.com/office/drawing/2014/main" val="3156808690"/>
                  </a:ext>
                </a:extLst>
              </a:tr>
              <a:tr h="120139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Ứng dụng điển hình</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Đèn chiếu sáng, bơm nhỏ</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HVAC, motor, quạt, chiller</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Tòa nhà, nhà máy, TTTM</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Công trình không có dữ liệu cũ</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505130987"/>
                  </a:ext>
                </a:extLst>
              </a:tr>
              <a:tr h="134171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Yêu cầu dữ liệu</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Đo ngắn hạn liên tục kết hợp giá trị giả định</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Đo ngắn hạn liên tục</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Phân tích dữ liệu công tơ chính hoặc công tơ phụ</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a:latin typeface="Cambria" panose="02040503050406030204" pitchFamily="18" charset="0"/>
                          <a:ea typeface="Cambria" panose="02040503050406030204" pitchFamily="18" charset="0"/>
                        </a:rPr>
                        <a:t>Mô phỏng sử dụng năng lượng, hiệu chuẩn bằng dữ liệu hóa đơn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r h="102968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a:latin typeface="Cambria" panose="02040503050406030204" pitchFamily="18" charset="0"/>
                          <a:ea typeface="Cambria" panose="02040503050406030204" pitchFamily="18" charset="0"/>
                        </a:rPr>
                        <a:t>Phân tích điều chỉnh</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Thủ công hoặc đơn giản</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Có thể cần mô hình nhỏ</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latin typeface="Cambria" panose="02040503050406030204" pitchFamily="18" charset="0"/>
                          <a:ea typeface="Cambria" panose="02040503050406030204" pitchFamily="18" charset="0"/>
                        </a:rPr>
                        <a:t>Cần hồi quy thống kê</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latin typeface="Cambria" panose="02040503050406030204" pitchFamily="18" charset="0"/>
                          <a:ea typeface="Cambria" panose="02040503050406030204" pitchFamily="18" charset="0"/>
                        </a:rPr>
                        <a:t>Dựa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giả</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định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mô</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hình</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304288921"/>
                  </a:ext>
                </a:extLst>
              </a:tr>
            </a:tbl>
          </a:graphicData>
        </a:graphic>
      </p:graphicFrame>
    </p:spTree>
    <p:extLst>
      <p:ext uri="{BB962C8B-B14F-4D97-AF65-F5344CB8AC3E}">
        <p14:creationId xmlns:p14="http://schemas.microsoft.com/office/powerpoint/2010/main" val="1435054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52CEA-A6A3-48EC-1711-012E91C20F84}"/>
            </a:ext>
          </a:extLst>
        </p:cNvPr>
        <p:cNvGrpSpPr/>
        <p:nvPr/>
      </p:nvGrpSpPr>
      <p:grpSpPr>
        <a:xfrm>
          <a:off x="0" y="0"/>
          <a:ext cx="0" cy="0"/>
          <a:chOff x="0" y="0"/>
          <a:chExt cx="0" cy="0"/>
        </a:xfrm>
      </p:grpSpPr>
      <p:pic>
        <p:nvPicPr>
          <p:cNvPr id="2" name="Picture 4" descr="Đã tạo hình ảnh">
            <a:extLst>
              <a:ext uri="{FF2B5EF4-FFF2-40B4-BE49-F238E27FC236}">
                <a16:creationId xmlns:a16="http://schemas.microsoft.com/office/drawing/2014/main" id="{0D5EB69F-A833-2E06-C0CE-EB71804470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6081" y="0"/>
            <a:ext cx="5532556" cy="7517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150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D8527-0E4B-D949-ACAF-28C7378C95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96471DF-72E5-8C01-8BC4-5CD888E7B533}"/>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a:solidFill>
                  <a:srgbClr val="000000"/>
                </a:solidFill>
                <a:latin typeface="Cambria" panose="02040503050406030204" pitchFamily="18" charset="0"/>
                <a:ea typeface="Cambria" panose="02040503050406030204" pitchFamily="18" charset="0"/>
              </a:rPr>
              <a:t>THỰC HÀNH TÍNH TOÁN</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5580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94A2C-3A24-3BC9-8838-76548137F5E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9E1A0B9-49FB-104F-F7CA-1EB4CBE0FF23}"/>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OPTION A – ĐO MỘT PHẦN – CÔ LẬP CẢI TIẾN</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CEC11B49-D6F9-D2B0-2BD0-CCFF7426E3F3}"/>
              </a:ext>
            </a:extLst>
          </p:cNvPr>
          <p:cNvSpPr txBox="1">
            <a:spLocks/>
          </p:cNvSpPr>
          <p:nvPr/>
        </p:nvSpPr>
        <p:spPr>
          <a:xfrm>
            <a:off x="1043193" y="2142647"/>
            <a:ext cx="10290566" cy="2572706"/>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Tình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huống</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Chỉ</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thay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toàn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bộ</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hệ</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thống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đèn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văn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phòng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(600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bộ</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đèn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Không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thay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đổi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thời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vận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hành</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ð"/>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Phương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pháp</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tính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a:t>
            </a:r>
          </a:p>
          <a:p>
            <a:pPr marL="571500" marR="0" lvl="0" indent="-3429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ð"/>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Tiết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kiệm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(40W – 20W) x 10h x 300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ngày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60,000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Wh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60 kWh/</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năm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bóng</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aphicFrame>
        <p:nvGraphicFramePr>
          <p:cNvPr id="4" name="Table 3">
            <a:extLst>
              <a:ext uri="{FF2B5EF4-FFF2-40B4-BE49-F238E27FC236}">
                <a16:creationId xmlns:a16="http://schemas.microsoft.com/office/drawing/2014/main" id="{01674AF5-8154-1960-FCCE-F08F65232284}"/>
              </a:ext>
            </a:extLst>
          </p:cNvPr>
          <p:cNvGraphicFramePr>
            <a:graphicFrameLocks noGrp="1"/>
          </p:cNvGraphicFramePr>
          <p:nvPr>
            <p:extLst>
              <p:ext uri="{D42A27DB-BD31-4B8C-83A1-F6EECF244321}">
                <p14:modId xmlns:p14="http://schemas.microsoft.com/office/powerpoint/2010/main" val="4000071638"/>
              </p:ext>
            </p:extLst>
          </p:nvPr>
        </p:nvGraphicFramePr>
        <p:xfrm>
          <a:off x="2279006" y="4715353"/>
          <a:ext cx="8514412" cy="2136049"/>
        </p:xfrm>
        <a:graphic>
          <a:graphicData uri="http://schemas.openxmlformats.org/drawingml/2006/table">
            <a:tbl>
              <a:tblPr/>
              <a:tblGrid>
                <a:gridCol w="4053187">
                  <a:extLst>
                    <a:ext uri="{9D8B030D-6E8A-4147-A177-3AD203B41FA5}">
                      <a16:colId xmlns:a16="http://schemas.microsoft.com/office/drawing/2014/main" val="1739696946"/>
                    </a:ext>
                  </a:extLst>
                </a:gridCol>
                <a:gridCol w="4461225">
                  <a:extLst>
                    <a:ext uri="{9D8B030D-6E8A-4147-A177-3AD203B41FA5}">
                      <a16:colId xmlns:a16="http://schemas.microsoft.com/office/drawing/2014/main" val="3167121149"/>
                    </a:ext>
                  </a:extLst>
                </a:gridCol>
              </a:tblGrid>
              <a:tr h="68983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Ưu điểm</a:t>
                      </a:r>
                      <a:endParaRPr lang="en-US" sz="2000" b="1"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Hạn chế</a:t>
                      </a:r>
                      <a:endParaRPr lang="en-US" sz="2000" b="1">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56808690"/>
                  </a:ext>
                </a:extLst>
              </a:tr>
              <a:tr h="144621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a:t>Rẻ, dễ triển khai</a:t>
                      </a:r>
                    </a:p>
                    <a:p>
                      <a:pPr marL="342900" indent="-342900">
                        <a:buFont typeface="Arial" panose="020B0604020202020204" pitchFamily="34" charset="0"/>
                        <a:buChar char="•"/>
                      </a:pPr>
                      <a:r>
                        <a:rPr lang="en-US" sz="2000" b="0"/>
                        <a:t>Thích hợp với số lượng lớn thiết bị giống nhau</a:t>
                      </a:r>
                    </a:p>
                    <a:p>
                      <a:endParaRPr lang="en-US" sz="2000" b="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lang="en-US" sz="2000" b="0" dirty="0"/>
                    </a:p>
                    <a:p>
                      <a:pPr marL="342900" indent="-342900">
                        <a:buFont typeface="Arial" panose="020B0604020202020204" pitchFamily="34" charset="0"/>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a:t>
                      </a:r>
                      <a:r>
                        <a:rPr lang="en-US" sz="2000" b="0" dirty="0" err="1"/>
                        <a:t>có</a:t>
                      </a:r>
                      <a:r>
                        <a:rPr lang="en-US" sz="2000" b="0" dirty="0"/>
                        <a:t>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lang="en-US" sz="2000" b="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bl>
          </a:graphicData>
        </a:graphic>
      </p:graphicFrame>
    </p:spTree>
    <p:extLst>
      <p:ext uri="{BB962C8B-B14F-4D97-AF65-F5344CB8AC3E}">
        <p14:creationId xmlns:p14="http://schemas.microsoft.com/office/powerpoint/2010/main" val="18908305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4BC3F-B2F2-EA9B-4B6A-88B89BA567C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4B37528-73C1-ACB1-4C8E-340566945915}"/>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OPTION A – ĐO MỘT PHẦN – CÔ LẬP CẢI TIẾN</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BA4E77E1-75E0-6163-30ED-ABD741AFCAE0}"/>
              </a:ext>
            </a:extLst>
          </p:cNvPr>
          <p:cNvSpPr txBox="1">
            <a:spLocks/>
          </p:cNvSpPr>
          <p:nvPr/>
        </p:nvSpPr>
        <p:spPr>
          <a:xfrm>
            <a:off x="1043193" y="2213428"/>
            <a:ext cx="10290566" cy="2572706"/>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Ví</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họa</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Thay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bóng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đèn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huỳnh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quang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40W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bằng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LED 20W</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Giả</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thời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sử</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dụng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10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giờ</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ngày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300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ngày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năm</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lường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suất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thụ</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điện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của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1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bóng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đèn</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ð"/>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Phương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pháp</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tính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a:t>
            </a:r>
          </a:p>
          <a:p>
            <a:pPr marL="571500" marR="0" lvl="0" indent="-3429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ð"/>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Tiết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kiệm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(40W – 20W) x 10h x 300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ngày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60,000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Wh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 60 kWh/</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năm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bóng</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aphicFrame>
        <p:nvGraphicFramePr>
          <p:cNvPr id="4" name="Table 3">
            <a:extLst>
              <a:ext uri="{FF2B5EF4-FFF2-40B4-BE49-F238E27FC236}">
                <a16:creationId xmlns:a16="http://schemas.microsoft.com/office/drawing/2014/main" id="{1670716C-D0AC-8E66-2F83-9F36E3B8E653}"/>
              </a:ext>
            </a:extLst>
          </p:cNvPr>
          <p:cNvGraphicFramePr>
            <a:graphicFrameLocks noGrp="1"/>
          </p:cNvGraphicFramePr>
          <p:nvPr>
            <p:extLst>
              <p:ext uri="{D42A27DB-BD31-4B8C-83A1-F6EECF244321}">
                <p14:modId xmlns:p14="http://schemas.microsoft.com/office/powerpoint/2010/main" val="3374611986"/>
              </p:ext>
            </p:extLst>
          </p:nvPr>
        </p:nvGraphicFramePr>
        <p:xfrm>
          <a:off x="2248526" y="4721951"/>
          <a:ext cx="8514412" cy="2136049"/>
        </p:xfrm>
        <a:graphic>
          <a:graphicData uri="http://schemas.openxmlformats.org/drawingml/2006/table">
            <a:tbl>
              <a:tblPr/>
              <a:tblGrid>
                <a:gridCol w="4053187">
                  <a:extLst>
                    <a:ext uri="{9D8B030D-6E8A-4147-A177-3AD203B41FA5}">
                      <a16:colId xmlns:a16="http://schemas.microsoft.com/office/drawing/2014/main" val="1739696946"/>
                    </a:ext>
                  </a:extLst>
                </a:gridCol>
                <a:gridCol w="4461225">
                  <a:extLst>
                    <a:ext uri="{9D8B030D-6E8A-4147-A177-3AD203B41FA5}">
                      <a16:colId xmlns:a16="http://schemas.microsoft.com/office/drawing/2014/main" val="3167121149"/>
                    </a:ext>
                  </a:extLst>
                </a:gridCol>
              </a:tblGrid>
              <a:tr h="68983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err="1"/>
                        <a:t>Ưu</a:t>
                      </a:r>
                      <a:r>
                        <a:rPr lang="en-US" sz="2000" b="1" dirty="0"/>
                        <a:t> </a:t>
                      </a:r>
                      <a:r>
                        <a:rPr lang="en-US" sz="2000" b="1" dirty="0" err="1"/>
                        <a:t>điểm</a:t>
                      </a:r>
                      <a:endParaRPr lang="en-US" sz="2000" b="1"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Hạn chế</a:t>
                      </a:r>
                      <a:endParaRPr lang="en-US" sz="2000" b="1">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56808690"/>
                  </a:ext>
                </a:extLst>
              </a:tr>
              <a:tr h="144621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a:t>Rẻ, dễ triển khai</a:t>
                      </a:r>
                    </a:p>
                    <a:p>
                      <a:pPr marL="342900" indent="-342900">
                        <a:buFont typeface="Arial" panose="020B0604020202020204" pitchFamily="34" charset="0"/>
                        <a:buChar char="•"/>
                      </a:pPr>
                      <a:r>
                        <a:rPr lang="en-US" sz="2000" b="0"/>
                        <a:t>Thích hợp với số lượng lớn thiết bị giống nhau</a:t>
                      </a:r>
                    </a:p>
                    <a:p>
                      <a:endParaRPr lang="en-US" sz="2000" b="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indent="-342900">
                        <a:buFont typeface="Arial" panose="020B0604020202020204" pitchFamily="34" charset="0"/>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lang="en-US" sz="2000" b="0" dirty="0"/>
                    </a:p>
                    <a:p>
                      <a:pPr marL="342900" indent="-342900">
                        <a:buFont typeface="Arial" panose="020B0604020202020204" pitchFamily="34" charset="0"/>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a:t>
                      </a:r>
                      <a:r>
                        <a:rPr lang="en-US" sz="2000" b="0" dirty="0" err="1"/>
                        <a:t>có</a:t>
                      </a:r>
                      <a:r>
                        <a:rPr lang="en-US" sz="2000" b="0" dirty="0"/>
                        <a:t>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lang="en-US" sz="2000" b="0" dirty="0">
                        <a:latin typeface="Cambria" panose="02040503050406030204" pitchFamily="18" charset="0"/>
                        <a:ea typeface="Cambria" panose="02040503050406030204" pitchFamily="18" charset="0"/>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bl>
          </a:graphicData>
        </a:graphic>
      </p:graphicFrame>
    </p:spTree>
    <p:extLst>
      <p:ext uri="{BB962C8B-B14F-4D97-AF65-F5344CB8AC3E}">
        <p14:creationId xmlns:p14="http://schemas.microsoft.com/office/powerpoint/2010/main" val="2141722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48B69-9087-706F-9AA8-109F7E58D78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6EDC7F0D-B36F-CAF2-1EA5-F3D9E42218F0}"/>
              </a:ext>
            </a:extLst>
          </p:cNvPr>
          <p:cNvSpPr txBox="1">
            <a:spLocks/>
          </p:cNvSpPr>
          <p:nvPr/>
        </p:nvSpPr>
        <p:spPr>
          <a:xfrm>
            <a:off x="941166" y="125599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OPTION B – ĐO ĐẦY ĐỦ - CÔ LẬP CẢI TIẾN</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FD3B4165-D600-2B70-EAFE-7A114E5432A9}"/>
              </a:ext>
            </a:extLst>
          </p:cNvPr>
          <p:cNvSpPr txBox="1">
            <a:spLocks/>
          </p:cNvSpPr>
          <p:nvPr/>
        </p:nvSpPr>
        <p:spPr>
          <a:xfrm>
            <a:off x="941166" y="1842944"/>
            <a:ext cx="10515600" cy="506077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Ví</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dụ</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minh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họa</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Công ty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thay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thế</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bơm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nước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cũ</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bằng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động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cơ</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hiệu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suất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cao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tích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hợp</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biến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tần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(VSD)</a:t>
            </a:r>
          </a:p>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Dữ</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liệu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thực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tế</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Trước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cải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tiến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(Pre-retrofit):</a:t>
            </a:r>
          </a:p>
          <a:p>
            <a:pPr marL="10287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Công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suất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trung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bình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được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10.5 KW</a:t>
            </a:r>
          </a:p>
          <a:p>
            <a:pPr marL="10287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Thời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gian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hoạt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16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giờ</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ngày</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10287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Ghi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trong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7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ngày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liên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tục</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685800" marR="0" lvl="2" indent="-342900" algn="l" defTabSz="914400" rtl="0" eaLnBrk="1" fontAlgn="auto" latinLnBrk="0" hangingPunct="1">
              <a:lnSpc>
                <a:spcPct val="90000"/>
              </a:lnSpc>
              <a:spcBef>
                <a:spcPts val="5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Sau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cải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tiến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(Post-retrofit)</a:t>
            </a:r>
          </a:p>
          <a:p>
            <a:pPr marL="11430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Công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suất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trung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bình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được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6.8 kW</a:t>
            </a:r>
          </a:p>
          <a:p>
            <a:pPr marL="11430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Thời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gian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hoạt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không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đổi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16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giờ</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ngày</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1143000" marR="0" lvl="3" indent="-342900" algn="l" defTabSz="914400" rtl="0" eaLnBrk="1" fontAlgn="auto" latinLnBrk="0" hangingPunct="1">
              <a:lnSpc>
                <a:spcPct val="90000"/>
              </a:lnSpc>
              <a:spcBef>
                <a:spcPts val="500"/>
              </a:spcBef>
              <a:spcAft>
                <a:spcPts val="0"/>
              </a:spcAft>
              <a:buClr>
                <a:srgbClr val="000000"/>
              </a:buClr>
              <a:buSzPts val="1800"/>
              <a:buFont typeface="Courier New" panose="02070309020205020404" pitchFamily="49" charset="0"/>
              <a:buChar char="o"/>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Ghi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trong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7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ngày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liên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tục</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ð"/>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Phương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pháp</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tính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ð"/>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Tiết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kiệm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(kWh) = (10.5 kW – 6.8 kW) x 16 x 30 x 365 = 21,608 kWh/</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năm</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56061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57A46-253C-2643-42DD-09B9C055EB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A4138A3-0A2B-3FDD-9720-CB94FB80E5A6}"/>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a:solidFill>
                  <a:srgbClr val="000000"/>
                </a:solidFill>
                <a:latin typeface="Cambria" panose="02040503050406030204" pitchFamily="18" charset="0"/>
                <a:ea typeface="Cambria" panose="02040503050406030204" pitchFamily="18" charset="0"/>
              </a:rPr>
              <a:t>GIỚI THIỆU M&amp;V</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4421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BAD12-92B2-A175-7FBA-91D674A2796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FAF29AA4-9A84-B9A3-A97B-A0D1BFF59ADD}"/>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OPTION C – TOÀN BỘ CƠ SỞ</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ED7985BA-0CB1-8FBF-2D91-F4139EE5E013}"/>
              </a:ext>
            </a:extLst>
          </p:cNvPr>
          <p:cNvSpPr txBox="1">
            <a:spLocks/>
          </p:cNvSpPr>
          <p:nvPr/>
        </p:nvSpPr>
        <p:spPr>
          <a:xfrm>
            <a:off x="838200" y="1980104"/>
            <a:ext cx="10515600" cy="301025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Ví</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dụ</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minh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họa</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Một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tòa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nhà</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văn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phòng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6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tầng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thực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hiện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nhiều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biện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pháp</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tiết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kiệm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năng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lượng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(ECMs)</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Thay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đèn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LED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toàn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bộ</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tòa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nhà</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Tối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ưu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hóa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hệ</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thống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HVAC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bằng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BMS</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Lắp</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biến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tần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cho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bơm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nước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&amp;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quạt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AHU</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ð"/>
              <a:tabLst/>
              <a:defRPr/>
            </a:pP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Đánh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giá</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tiết</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kiệm</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dựa</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trên</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hóa</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đơn</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điện</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tổng</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của</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tòa</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nhà</a:t>
            </a:r>
            <a:endPar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 name="TextBox 3">
            <a:extLst>
              <a:ext uri="{FF2B5EF4-FFF2-40B4-BE49-F238E27FC236}">
                <a16:creationId xmlns:a16="http://schemas.microsoft.com/office/drawing/2014/main" id="{88245145-F018-D20C-B543-8E57C0AEE6C7}"/>
              </a:ext>
            </a:extLst>
          </p:cNvPr>
          <p:cNvSpPr txBox="1"/>
          <p:nvPr/>
        </p:nvSpPr>
        <p:spPr>
          <a:xfrm>
            <a:off x="1106129" y="4761763"/>
            <a:ext cx="7226710" cy="400110"/>
          </a:xfrm>
          <a:prstGeom prst="rect">
            <a:avLst/>
          </a:prstGeom>
          <a:noFill/>
        </p:spPr>
        <p:txBody>
          <a:bodyPr wrap="square">
            <a:spAutoFit/>
          </a:bodyPr>
          <a:lstStyle/>
          <a:p>
            <a:pPr marL="228600">
              <a:buClr>
                <a:srgbClr val="000000"/>
              </a:buClr>
              <a:buFont typeface="Arial"/>
              <a:buNone/>
            </a:pPr>
            <a:r>
              <a:rPr lang="en-US" sz="2000" b="1" kern="0" dirty="0" err="1">
                <a:solidFill>
                  <a:srgbClr val="000000"/>
                </a:solidFill>
                <a:latin typeface="Cambria" panose="02040503050406030204" pitchFamily="18" charset="0"/>
                <a:ea typeface="Cambria" panose="02040503050406030204" pitchFamily="18" charset="0"/>
                <a:cs typeface="Arial"/>
                <a:sym typeface="Arial"/>
              </a:rPr>
              <a:t>Dữ</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liệu</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hóa</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đơn</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điện</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năng</a:t>
            </a:r>
            <a:endParaRPr lang="vi-VN" sz="2000" kern="0" dirty="0">
              <a:solidFill>
                <a:srgbClr val="000000"/>
              </a:solidFill>
              <a:latin typeface="Cambria" panose="02040503050406030204" pitchFamily="18" charset="0"/>
              <a:ea typeface="Cambria" panose="02040503050406030204" pitchFamily="18" charset="0"/>
              <a:cs typeface="Arial"/>
              <a:sym typeface="Arial"/>
            </a:endParaRPr>
          </a:p>
        </p:txBody>
      </p:sp>
      <p:graphicFrame>
        <p:nvGraphicFramePr>
          <p:cNvPr id="5" name="Table 4">
            <a:extLst>
              <a:ext uri="{FF2B5EF4-FFF2-40B4-BE49-F238E27FC236}">
                <a16:creationId xmlns:a16="http://schemas.microsoft.com/office/drawing/2014/main" id="{6E6A153D-9AE8-99B0-4BD9-BCB4D87A0DD2}"/>
              </a:ext>
            </a:extLst>
          </p:cNvPr>
          <p:cNvGraphicFramePr>
            <a:graphicFrameLocks noGrp="1"/>
          </p:cNvGraphicFramePr>
          <p:nvPr>
            <p:extLst>
              <p:ext uri="{D42A27DB-BD31-4B8C-83A1-F6EECF244321}">
                <p14:modId xmlns:p14="http://schemas.microsoft.com/office/powerpoint/2010/main" val="3373065159"/>
              </p:ext>
            </p:extLst>
          </p:nvPr>
        </p:nvGraphicFramePr>
        <p:xfrm>
          <a:off x="838200" y="5350621"/>
          <a:ext cx="10515600" cy="1280160"/>
        </p:xfrm>
        <a:graphic>
          <a:graphicData uri="http://schemas.openxmlformats.org/drawingml/2006/table">
            <a:tbl>
              <a:tblPr/>
              <a:tblGrid>
                <a:gridCol w="1846006">
                  <a:extLst>
                    <a:ext uri="{9D8B030D-6E8A-4147-A177-3AD203B41FA5}">
                      <a16:colId xmlns:a16="http://schemas.microsoft.com/office/drawing/2014/main" val="399838861"/>
                    </a:ext>
                  </a:extLst>
                </a:gridCol>
                <a:gridCol w="3411794">
                  <a:extLst>
                    <a:ext uri="{9D8B030D-6E8A-4147-A177-3AD203B41FA5}">
                      <a16:colId xmlns:a16="http://schemas.microsoft.com/office/drawing/2014/main" val="3374375146"/>
                    </a:ext>
                  </a:extLst>
                </a:gridCol>
                <a:gridCol w="2628900">
                  <a:extLst>
                    <a:ext uri="{9D8B030D-6E8A-4147-A177-3AD203B41FA5}">
                      <a16:colId xmlns:a16="http://schemas.microsoft.com/office/drawing/2014/main" val="1770094050"/>
                    </a:ext>
                  </a:extLst>
                </a:gridCol>
                <a:gridCol w="2628900">
                  <a:extLst>
                    <a:ext uri="{9D8B030D-6E8A-4147-A177-3AD203B41FA5}">
                      <a16:colId xmlns:a16="http://schemas.microsoft.com/office/drawing/2014/main" val="1456816300"/>
                    </a:ext>
                  </a:extLst>
                </a:gridCol>
              </a:tblGrid>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500" b="1">
                          <a:latin typeface="Cambria" panose="02040503050406030204" pitchFamily="18" charset="0"/>
                          <a:ea typeface="Cambria" panose="02040503050406030204" pitchFamily="18" charset="0"/>
                        </a:rPr>
                        <a:t>Tháng</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vi-VN" sz="1500" b="1">
                          <a:latin typeface="Cambria" panose="02040503050406030204" pitchFamily="18" charset="0"/>
                          <a:ea typeface="Cambria" panose="02040503050406030204" pitchFamily="18" charset="0"/>
                        </a:rPr>
                        <a:t>Tiêu thụ trước cải tiến (2023)</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500" b="1">
                          <a:latin typeface="Cambria" panose="02040503050406030204" pitchFamily="18" charset="0"/>
                          <a:ea typeface="Cambria" panose="02040503050406030204" pitchFamily="18" charset="0"/>
                        </a:rPr>
                        <a:t>Tiêu thụ sau cải tiến (2024)</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500" b="1">
                          <a:latin typeface="Cambria" panose="02040503050406030204" pitchFamily="18" charset="0"/>
                          <a:ea typeface="Cambria" panose="02040503050406030204" pitchFamily="18" charset="0"/>
                        </a:rPr>
                        <a:t>Nhiệt độ trung bình</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590248042"/>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Tháng 1</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120,000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105,000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20.0 °C</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270744891"/>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Tháng 2</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115,000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97,000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22.0 °C</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222375776"/>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Tháng 3</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125,000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a:latin typeface="Cambria" panose="02040503050406030204" pitchFamily="18" charset="0"/>
                          <a:ea typeface="Cambria" panose="02040503050406030204" pitchFamily="18" charset="0"/>
                        </a:rPr>
                        <a:t>109,000 kWh</a:t>
                      </a: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500" dirty="0">
                          <a:latin typeface="Cambria" panose="02040503050406030204" pitchFamily="18" charset="0"/>
                          <a:ea typeface="Cambria" panose="02040503050406030204" pitchFamily="18" charset="0"/>
                        </a:rPr>
                        <a:t>26.5 °C</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414269912"/>
                  </a:ext>
                </a:extLst>
              </a:tr>
            </a:tbl>
          </a:graphicData>
        </a:graphic>
      </p:graphicFrame>
    </p:spTree>
    <p:extLst>
      <p:ext uri="{BB962C8B-B14F-4D97-AF65-F5344CB8AC3E}">
        <p14:creationId xmlns:p14="http://schemas.microsoft.com/office/powerpoint/2010/main" val="3334453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68839-AE41-D6C7-0C7C-C6625C2053A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8837FAB-1A7B-06EC-ECCD-F934FE003B73}"/>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OPTION C – TOÀN BỘ CƠ SỞ</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3467216E-20EB-DD38-A535-5EAA48B26D7D}"/>
              </a:ext>
            </a:extLst>
          </p:cNvPr>
          <p:cNvSpPr txBox="1">
            <a:spLocks/>
          </p:cNvSpPr>
          <p:nvPr/>
        </p:nvSpPr>
        <p:spPr>
          <a:xfrm>
            <a:off x="838200" y="2070979"/>
            <a:ext cx="10515600" cy="5767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Tính tiết kiệm điện theo từng tháng</a:t>
            </a:r>
            <a:endPar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C123AA5F-A2D2-F6AB-39F1-93E0BE56DC3B}"/>
              </a:ext>
            </a:extLst>
          </p:cNvPr>
          <p:cNvGraphicFramePr>
            <a:graphicFrameLocks noGrp="1"/>
          </p:cNvGraphicFramePr>
          <p:nvPr>
            <p:extLst>
              <p:ext uri="{D42A27DB-BD31-4B8C-83A1-F6EECF244321}">
                <p14:modId xmlns:p14="http://schemas.microsoft.com/office/powerpoint/2010/main" val="3648016892"/>
              </p:ext>
            </p:extLst>
          </p:nvPr>
        </p:nvGraphicFramePr>
        <p:xfrm>
          <a:off x="2503540" y="2644877"/>
          <a:ext cx="6506496" cy="1463040"/>
        </p:xfrm>
        <a:graphic>
          <a:graphicData uri="http://schemas.openxmlformats.org/drawingml/2006/table">
            <a:tbl>
              <a:tblPr/>
              <a:tblGrid>
                <a:gridCol w="2319183">
                  <a:extLst>
                    <a:ext uri="{9D8B030D-6E8A-4147-A177-3AD203B41FA5}">
                      <a16:colId xmlns:a16="http://schemas.microsoft.com/office/drawing/2014/main" val="695930146"/>
                    </a:ext>
                  </a:extLst>
                </a:gridCol>
                <a:gridCol w="4187313">
                  <a:extLst>
                    <a:ext uri="{9D8B030D-6E8A-4147-A177-3AD203B41FA5}">
                      <a16:colId xmlns:a16="http://schemas.microsoft.com/office/drawing/2014/main" val="72329573"/>
                    </a:ext>
                  </a:extLst>
                </a:gridCol>
              </a:tblGrid>
              <a:tr h="0">
                <a:tc>
                  <a:txBody>
                    <a:bodyPr/>
                    <a:lstStyle/>
                    <a:p>
                      <a:r>
                        <a:rPr lang="en-US" sz="1800" b="1">
                          <a:latin typeface="Cambria" panose="02040503050406030204" pitchFamily="18" charset="0"/>
                          <a:ea typeface="Cambria" panose="02040503050406030204" pitchFamily="18" charset="0"/>
                        </a:rPr>
                        <a:t>Tháng</a:t>
                      </a:r>
                    </a:p>
                  </a:txBody>
                  <a:tcPr anchor="ctr">
                    <a:lnL>
                      <a:noFill/>
                    </a:lnL>
                    <a:lnR>
                      <a:noFill/>
                    </a:lnR>
                    <a:lnT>
                      <a:noFill/>
                    </a:lnT>
                    <a:lnB>
                      <a:noFill/>
                    </a:lnB>
                  </a:tcPr>
                </a:tc>
                <a:tc>
                  <a:txBody>
                    <a:bodyPr/>
                    <a:lstStyle/>
                    <a:p>
                      <a:r>
                        <a:rPr lang="en-US" sz="1800" b="1">
                          <a:latin typeface="Cambria" panose="02040503050406030204" pitchFamily="18" charset="0"/>
                          <a:ea typeface="Cambria" panose="02040503050406030204" pitchFamily="18" charset="0"/>
                        </a:rPr>
                        <a:t>Tiết kiệm điện (kWh)</a:t>
                      </a:r>
                    </a:p>
                  </a:txBody>
                  <a:tcPr anchor="ctr">
                    <a:lnL>
                      <a:noFill/>
                    </a:lnL>
                    <a:lnR>
                      <a:noFill/>
                    </a:lnR>
                    <a:lnT>
                      <a:noFill/>
                    </a:lnT>
                    <a:lnB>
                      <a:noFill/>
                    </a:lnB>
                  </a:tcPr>
                </a:tc>
                <a:extLst>
                  <a:ext uri="{0D108BD9-81ED-4DB2-BD59-A6C34878D82A}">
                    <a16:rowId xmlns:a16="http://schemas.microsoft.com/office/drawing/2014/main" val="1409561328"/>
                  </a:ext>
                </a:extLst>
              </a:tr>
              <a:tr h="0">
                <a:tc>
                  <a:txBody>
                    <a:bodyPr/>
                    <a:lstStyle/>
                    <a:p>
                      <a:r>
                        <a:rPr lang="en-US" sz="1800">
                          <a:latin typeface="Cambria" panose="02040503050406030204" pitchFamily="18" charset="0"/>
                          <a:ea typeface="Cambria" panose="02040503050406030204" pitchFamily="18" charset="0"/>
                        </a:rPr>
                        <a:t>Tháng 1</a:t>
                      </a:r>
                    </a:p>
                  </a:txBody>
                  <a:tcPr anchor="ctr">
                    <a:lnL>
                      <a:noFill/>
                    </a:lnL>
                    <a:lnR>
                      <a:noFill/>
                    </a:lnR>
                    <a:lnT>
                      <a:noFill/>
                    </a:lnT>
                    <a:lnB>
                      <a:noFill/>
                    </a:lnB>
                  </a:tcPr>
                </a:tc>
                <a:tc>
                  <a:txBody>
                    <a:bodyPr/>
                    <a:lstStyle/>
                    <a:p>
                      <a:r>
                        <a:rPr lang="en-US" sz="1800">
                          <a:latin typeface="Cambria" panose="02040503050406030204" pitchFamily="18" charset="0"/>
                          <a:ea typeface="Cambria" panose="02040503050406030204" pitchFamily="18" charset="0"/>
                        </a:rPr>
                        <a:t>120,000 – 105,000 = </a:t>
                      </a:r>
                      <a:r>
                        <a:rPr lang="en-US" sz="1800" b="1">
                          <a:latin typeface="Cambria" panose="02040503050406030204" pitchFamily="18" charset="0"/>
                          <a:ea typeface="Cambria" panose="02040503050406030204" pitchFamily="18" charset="0"/>
                        </a:rPr>
                        <a:t>15,000</a:t>
                      </a:r>
                      <a:endParaRPr lang="en-US" sz="180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4136050670"/>
                  </a:ext>
                </a:extLst>
              </a:tr>
              <a:tr h="0">
                <a:tc>
                  <a:txBody>
                    <a:bodyPr/>
                    <a:lstStyle/>
                    <a:p>
                      <a:r>
                        <a:rPr lang="en-US" sz="1800">
                          <a:latin typeface="Cambria" panose="02040503050406030204" pitchFamily="18" charset="0"/>
                          <a:ea typeface="Cambria" panose="02040503050406030204" pitchFamily="18" charset="0"/>
                        </a:rPr>
                        <a:t>Tháng 2</a:t>
                      </a:r>
                    </a:p>
                  </a:txBody>
                  <a:tcPr anchor="ctr">
                    <a:lnL>
                      <a:noFill/>
                    </a:lnL>
                    <a:lnR>
                      <a:noFill/>
                    </a:lnR>
                    <a:lnT>
                      <a:noFill/>
                    </a:lnT>
                    <a:lnB>
                      <a:noFill/>
                    </a:lnB>
                  </a:tcPr>
                </a:tc>
                <a:tc>
                  <a:txBody>
                    <a:bodyPr/>
                    <a:lstStyle/>
                    <a:p>
                      <a:r>
                        <a:rPr lang="en-US" sz="1800" dirty="0">
                          <a:latin typeface="Cambria" panose="02040503050406030204" pitchFamily="18" charset="0"/>
                          <a:ea typeface="Cambria" panose="02040503050406030204" pitchFamily="18" charset="0"/>
                        </a:rPr>
                        <a:t>115,000 – 97,000 = </a:t>
                      </a:r>
                      <a:r>
                        <a:rPr lang="en-US" sz="1800" b="1" dirty="0">
                          <a:latin typeface="Cambria" panose="02040503050406030204" pitchFamily="18" charset="0"/>
                          <a:ea typeface="Cambria" panose="02040503050406030204" pitchFamily="18" charset="0"/>
                        </a:rPr>
                        <a:t>18,000</a:t>
                      </a:r>
                      <a:endParaRPr lang="en-US" sz="1800" dirty="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610297319"/>
                  </a:ext>
                </a:extLst>
              </a:tr>
              <a:tr h="0">
                <a:tc>
                  <a:txBody>
                    <a:bodyPr/>
                    <a:lstStyle/>
                    <a:p>
                      <a:r>
                        <a:rPr lang="en-US" sz="1800">
                          <a:latin typeface="Cambria" panose="02040503050406030204" pitchFamily="18" charset="0"/>
                          <a:ea typeface="Cambria" panose="02040503050406030204" pitchFamily="18" charset="0"/>
                        </a:rPr>
                        <a:t>Tháng 3</a:t>
                      </a:r>
                    </a:p>
                  </a:txBody>
                  <a:tcPr anchor="ctr">
                    <a:lnL>
                      <a:noFill/>
                    </a:lnL>
                    <a:lnR>
                      <a:noFill/>
                    </a:lnR>
                    <a:lnT>
                      <a:noFill/>
                    </a:lnT>
                    <a:lnB>
                      <a:noFill/>
                    </a:lnB>
                  </a:tcPr>
                </a:tc>
                <a:tc>
                  <a:txBody>
                    <a:bodyPr/>
                    <a:lstStyle/>
                    <a:p>
                      <a:r>
                        <a:rPr lang="en-US" sz="1800" dirty="0">
                          <a:latin typeface="Cambria" panose="02040503050406030204" pitchFamily="18" charset="0"/>
                          <a:ea typeface="Cambria" panose="02040503050406030204" pitchFamily="18" charset="0"/>
                        </a:rPr>
                        <a:t>125,000 – 109,000 = </a:t>
                      </a:r>
                      <a:r>
                        <a:rPr lang="en-US" sz="1800" b="1" dirty="0">
                          <a:latin typeface="Cambria" panose="02040503050406030204" pitchFamily="18" charset="0"/>
                          <a:ea typeface="Cambria" panose="02040503050406030204" pitchFamily="18" charset="0"/>
                        </a:rPr>
                        <a:t>16,000</a:t>
                      </a:r>
                      <a:endParaRPr lang="en-US" sz="1800" dirty="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3733600258"/>
                  </a:ext>
                </a:extLst>
              </a:tr>
            </a:tbl>
          </a:graphicData>
        </a:graphic>
      </p:graphicFrame>
      <p:sp>
        <p:nvSpPr>
          <p:cNvPr id="5" name="TextBox 4">
            <a:extLst>
              <a:ext uri="{FF2B5EF4-FFF2-40B4-BE49-F238E27FC236}">
                <a16:creationId xmlns:a16="http://schemas.microsoft.com/office/drawing/2014/main" id="{E2DF5397-7E18-1A0A-EE2F-EE403638F7E9}"/>
              </a:ext>
            </a:extLst>
          </p:cNvPr>
          <p:cNvSpPr txBox="1"/>
          <p:nvPr/>
        </p:nvSpPr>
        <p:spPr>
          <a:xfrm>
            <a:off x="1106129" y="4165469"/>
            <a:ext cx="9660193" cy="400110"/>
          </a:xfrm>
          <a:prstGeom prst="rect">
            <a:avLst/>
          </a:prstGeom>
          <a:noFill/>
        </p:spPr>
        <p:txBody>
          <a:bodyPr wrap="square">
            <a:spAutoFit/>
          </a:bodyPr>
          <a:lstStyle/>
          <a:p>
            <a:pPr marL="571500" indent="-342900">
              <a:buClr>
                <a:srgbClr val="000000"/>
              </a:buClr>
              <a:buFont typeface="Wingdings" panose="05000000000000000000" pitchFamily="2" charset="2"/>
              <a:buChar char="ð"/>
            </a:pPr>
            <a:r>
              <a:rPr lang="en-US" sz="2000" b="1"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Tổng</a:t>
            </a:r>
            <a:r>
              <a:rPr lang="en-US" sz="2000" b="1"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b="1"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tiết</a:t>
            </a:r>
            <a:r>
              <a:rPr lang="en-US" sz="2000" b="1"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b="1"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kiệm</a:t>
            </a:r>
            <a:r>
              <a:rPr lang="en-US" sz="2000" b="1"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3 </a:t>
            </a:r>
            <a:r>
              <a:rPr lang="en-US" sz="2000" b="1"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tháng</a:t>
            </a:r>
            <a:r>
              <a:rPr lang="en-US" sz="2000" b="1"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 15,000 + 18,000 + 16,000 = 49,000 kWh</a:t>
            </a:r>
          </a:p>
        </p:txBody>
      </p:sp>
      <p:sp>
        <p:nvSpPr>
          <p:cNvPr id="6" name="Text Placeholder 1">
            <a:extLst>
              <a:ext uri="{FF2B5EF4-FFF2-40B4-BE49-F238E27FC236}">
                <a16:creationId xmlns:a16="http://schemas.microsoft.com/office/drawing/2014/main" id="{DA5A4425-826B-1B5C-634B-F6C3B05E3740}"/>
              </a:ext>
            </a:extLst>
          </p:cNvPr>
          <p:cNvSpPr txBox="1">
            <a:spLocks/>
          </p:cNvSpPr>
          <p:nvPr/>
        </p:nvSpPr>
        <p:spPr>
          <a:xfrm>
            <a:off x="838200" y="4689525"/>
            <a:ext cx="10515600" cy="5767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Ước</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lượng</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giá</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trị</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tiết</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kiệm</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tài</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chính</a:t>
            </a:r>
            <a:endPar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7" name="TextBox 6">
            <a:extLst>
              <a:ext uri="{FF2B5EF4-FFF2-40B4-BE49-F238E27FC236}">
                <a16:creationId xmlns:a16="http://schemas.microsoft.com/office/drawing/2014/main" id="{DDF0B09F-153E-C163-90FD-3930E88B7FCD}"/>
              </a:ext>
            </a:extLst>
          </p:cNvPr>
          <p:cNvSpPr txBox="1"/>
          <p:nvPr/>
        </p:nvSpPr>
        <p:spPr>
          <a:xfrm>
            <a:off x="1106128" y="5337988"/>
            <a:ext cx="9660193" cy="707886"/>
          </a:xfrm>
          <a:prstGeom prst="rect">
            <a:avLst/>
          </a:prstGeom>
          <a:noFill/>
        </p:spPr>
        <p:txBody>
          <a:bodyPr wrap="square">
            <a:spAutoFit/>
          </a:bodyPr>
          <a:lstStyle/>
          <a:p>
            <a:pPr marL="571500" indent="-342900">
              <a:buClr>
                <a:srgbClr val="000000"/>
              </a:buClr>
              <a:buFont typeface="Wingdings" panose="05000000000000000000" pitchFamily="2" charset="2"/>
              <a:buChar char="ð"/>
            </a:pP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Giả</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sử</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giá</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điện</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trung</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bình</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2,000 VNĐ/ kWh</a:t>
            </a:r>
          </a:p>
          <a:p>
            <a:pPr marL="571500" indent="-342900">
              <a:buClr>
                <a:srgbClr val="000000"/>
              </a:buClr>
              <a:buFont typeface="Wingdings" panose="05000000000000000000" pitchFamily="2" charset="2"/>
              <a:buChar char="ð"/>
            </a:pP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Tiết</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kiệm</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3 </a:t>
            </a:r>
            <a:r>
              <a:rPr lang="en-US" sz="2000" kern="0" dirty="0" err="1">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tháng</a:t>
            </a:r>
            <a:r>
              <a:rPr lang="en-US" sz="2000" kern="0" dirty="0">
                <a:solidFill>
                  <a:srgbClr val="000000"/>
                </a:solidFill>
                <a:latin typeface="Cambria" panose="02040503050406030204" pitchFamily="18" charset="0"/>
                <a:ea typeface="Cambria" panose="02040503050406030204" pitchFamily="18" charset="0"/>
                <a:cs typeface="Arial"/>
                <a:sym typeface="Wingdings" panose="05000000000000000000" pitchFamily="2" charset="2"/>
              </a:rPr>
              <a:t> = 49,000 x 2,000 = 98,000 VNĐ</a:t>
            </a:r>
          </a:p>
        </p:txBody>
      </p:sp>
    </p:spTree>
    <p:extLst>
      <p:ext uri="{BB962C8B-B14F-4D97-AF65-F5344CB8AC3E}">
        <p14:creationId xmlns:p14="http://schemas.microsoft.com/office/powerpoint/2010/main" val="3768899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E383-FE39-5F6C-64A0-B619C7EFCDC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BCA3EAC-FC44-8474-71DA-B20CEFBF19CA}"/>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OPTION D – MÔ PHỎNG HIỆU CHUẨN</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2B33E448-B777-8DED-07CC-57B7F8AFDA66}"/>
              </a:ext>
            </a:extLst>
          </p:cNvPr>
          <p:cNvSpPr txBox="1">
            <a:spLocks/>
          </p:cNvSpPr>
          <p:nvPr/>
        </p:nvSpPr>
        <p:spPr>
          <a:xfrm>
            <a:off x="419099" y="2622151"/>
            <a:ext cx="11353801" cy="301025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Ví dụ minh họa</a:t>
            </a:r>
            <a:endPar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Một trung tâm dữ liệu mới xây dựng năm 2024, có các biện pháp tiết kiệm năng lượng (ECMs)</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Lắp đặt hệ thống làm lạnh hiệu suất cao (chiller inverter)</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Thiết kế bao che cách nhiệt tốt (vách, mái)</a:t>
            </a: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Hệ thống chiếu sáng LED và hiệu chuẩn cảm biến</a:t>
            </a:r>
            <a:endPar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571500" marR="0" lvl="0" indent="-342900" algn="l"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ð"/>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Công trình mới, không có dữ liệu năm cơ sở</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37355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3D7EB-6DEB-48ED-388B-35343649008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61978B5-8A39-6AD9-3BE7-67B4735EA2F4}"/>
              </a:ext>
            </a:extLst>
          </p:cNvPr>
          <p:cNvSpPr txBox="1">
            <a:spLocks/>
          </p:cNvSpPr>
          <p:nvPr/>
        </p:nvSpPr>
        <p:spPr>
          <a:xfrm>
            <a:off x="900668" y="1196388"/>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OPTION D – MÔ PHỎNG HIỆU CHUẨN</a:t>
            </a:r>
            <a:endParaRPr lang="en-US" sz="3200" kern="0" dirty="0">
              <a:latin typeface="Cambria"/>
              <a:ea typeface="Cambria"/>
              <a:cs typeface="Cambria"/>
              <a:sym typeface="Cambria"/>
            </a:endParaRPr>
          </a:p>
        </p:txBody>
      </p:sp>
      <p:sp>
        <p:nvSpPr>
          <p:cNvPr id="2" name="Text Placeholder 1">
            <a:extLst>
              <a:ext uri="{FF2B5EF4-FFF2-40B4-BE49-F238E27FC236}">
                <a16:creationId xmlns:a16="http://schemas.microsoft.com/office/drawing/2014/main" id="{33682828-2E2F-636D-510D-88D0BE85DBFC}"/>
              </a:ext>
            </a:extLst>
          </p:cNvPr>
          <p:cNvSpPr txBox="1">
            <a:spLocks/>
          </p:cNvSpPr>
          <p:nvPr/>
        </p:nvSpPr>
        <p:spPr>
          <a:xfrm>
            <a:off x="838200" y="4425150"/>
            <a:ext cx="10217192" cy="38920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a:buClr>
                <a:schemeClr val="tx1"/>
              </a:buClr>
            </a:pP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So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sánh</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kết</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quả</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mô</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phỏng</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&amp;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thực</a:t>
            </a:r>
            <a:r>
              <a:rPr lang="en-US" sz="2200" b="1"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200" b="1" dirty="0" err="1">
                <a:solidFill>
                  <a:schemeClr val="tx1"/>
                </a:solidFill>
                <a:latin typeface="Cambria" panose="02040503050406030204" pitchFamily="18" charset="0"/>
                <a:ea typeface="Cambria" panose="02040503050406030204" pitchFamily="18" charset="0"/>
                <a:sym typeface="Wingdings" panose="05000000000000000000" pitchFamily="2" charset="2"/>
              </a:rPr>
              <a:t>tế</a:t>
            </a:r>
            <a:endParaRPr lang="vi-VN" sz="2200" dirty="0">
              <a:solidFill>
                <a:schemeClr val="tx1"/>
              </a:solidFill>
              <a:latin typeface="Cambria" panose="02040503050406030204" pitchFamily="18" charset="0"/>
              <a:ea typeface="Cambria" panose="02040503050406030204" pitchFamily="18" charset="0"/>
            </a:endParaRPr>
          </a:p>
          <a:p>
            <a:endParaRPr lang="en-US" sz="2000"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AAE0633-40FA-4927-5109-1F7B08242E36}"/>
                  </a:ext>
                </a:extLst>
              </p:cNvPr>
              <p:cNvSpPr txBox="1"/>
              <p:nvPr/>
            </p:nvSpPr>
            <p:spPr>
              <a:xfrm>
                <a:off x="3108960" y="4892337"/>
                <a:ext cx="9386060" cy="864980"/>
              </a:xfrm>
              <a:prstGeom prst="rect">
                <a:avLst/>
              </a:prstGeom>
              <a:noFill/>
            </p:spPr>
            <p:txBody>
              <a:bodyPr wrap="square">
                <a:spAutoFit/>
              </a:bodyPr>
              <a:lstStyle/>
              <a:p>
                <a:pPr marL="571500" indent="-342900">
                  <a:buClr>
                    <a:schemeClr val="tx1"/>
                  </a:buClr>
                  <a:buFont typeface="Wingdings" panose="05000000000000000000" pitchFamily="2" charset="2"/>
                  <a:buChar char="ð"/>
                </a:pP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Sai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lệch</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 765,000 – 720,000 = 45,000 kWh</a:t>
                </a:r>
              </a:p>
              <a:p>
                <a:pPr marL="571500" indent="-342900">
                  <a:buClr>
                    <a:schemeClr val="tx1"/>
                  </a:buClr>
                  <a:buFont typeface="Wingdings" panose="05000000000000000000" pitchFamily="2" charset="2"/>
                  <a:buChar char="ð"/>
                </a:pP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Sai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số</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tương</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đối</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 </a:t>
                </a:r>
                <a14:m>
                  <m:oMath xmlns:m="http://schemas.openxmlformats.org/officeDocument/2006/math">
                    <m:f>
                      <m:fPr>
                        <m:ctrlPr>
                          <a:rPr lang="en-US" sz="2000" i="1" smtClean="0">
                            <a:solidFill>
                              <a:schemeClr val="tx1"/>
                            </a:solidFill>
                            <a:latin typeface="Cambria Math" panose="02040503050406030204" pitchFamily="18" charset="0"/>
                            <a:ea typeface="Cambria" panose="02040503050406030204" pitchFamily="18" charset="0"/>
                            <a:sym typeface="Wingdings" panose="05000000000000000000" pitchFamily="2" charset="2"/>
                          </a:rPr>
                        </m:ctrlPr>
                      </m:fPr>
                      <m:num>
                        <m:r>
                          <a:rPr lang="en-US" sz="2000" b="0" i="1" smtClean="0">
                            <a:solidFill>
                              <a:schemeClr val="tx1"/>
                            </a:solidFill>
                            <a:latin typeface="Cambria Math" panose="02040503050406030204" pitchFamily="18" charset="0"/>
                            <a:ea typeface="Cambria" panose="02040503050406030204" pitchFamily="18" charset="0"/>
                            <a:sym typeface="Wingdings" panose="05000000000000000000" pitchFamily="2" charset="2"/>
                          </a:rPr>
                          <m:t>45,000</m:t>
                        </m:r>
                      </m:num>
                      <m:den>
                        <m:r>
                          <a:rPr lang="en-US" sz="2000" b="0" i="1" smtClean="0">
                            <a:solidFill>
                              <a:schemeClr val="tx1"/>
                            </a:solidFill>
                            <a:latin typeface="Cambria Math" panose="02040503050406030204" pitchFamily="18" charset="0"/>
                            <a:ea typeface="Cambria" panose="02040503050406030204" pitchFamily="18" charset="0"/>
                            <a:sym typeface="Wingdings" panose="05000000000000000000" pitchFamily="2" charset="2"/>
                          </a:rPr>
                          <m:t>765,000</m:t>
                        </m:r>
                      </m:den>
                    </m:f>
                    <m:r>
                      <a:rPr lang="en-US" sz="2000" b="0" i="1" smtClean="0">
                        <a:solidFill>
                          <a:schemeClr val="tx1"/>
                        </a:solidFill>
                        <a:latin typeface="Cambria Math" panose="02040503050406030204" pitchFamily="18" charset="0"/>
                        <a:ea typeface="Cambria" panose="02040503050406030204" pitchFamily="18" charset="0"/>
                        <a:sym typeface="Wingdings" panose="05000000000000000000" pitchFamily="2" charset="2"/>
                      </a:rPr>
                      <m:t> </m:t>
                    </m:r>
                    <m:r>
                      <a:rPr lang="en-US" sz="2000" b="0" i="1" smtClean="0">
                        <a:solidFill>
                          <a:schemeClr val="tx1"/>
                        </a:solidFill>
                        <a:latin typeface="Cambria Math" panose="02040503050406030204" pitchFamily="18" charset="0"/>
                        <a:ea typeface="Cambria Math" panose="02040503050406030204" pitchFamily="18" charset="0"/>
                        <a:sym typeface="Wingdings" panose="05000000000000000000" pitchFamily="2" charset="2"/>
                      </a:rPr>
                      <m:t>×100=5.85% </m:t>
                    </m:r>
                  </m:oMath>
                </a14:m>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chấp</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nhận</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được</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a:t>
                </a:r>
              </a:p>
            </p:txBody>
          </p:sp>
        </mc:Choice>
        <mc:Fallback xmlns="">
          <p:sp>
            <p:nvSpPr>
              <p:cNvPr id="4" name="TextBox 3">
                <a:extLst>
                  <a:ext uri="{FF2B5EF4-FFF2-40B4-BE49-F238E27FC236}">
                    <a16:creationId xmlns:a16="http://schemas.microsoft.com/office/drawing/2014/main" id="{EAAE0633-40FA-4927-5109-1F7B08242E36}"/>
                  </a:ext>
                </a:extLst>
              </p:cNvPr>
              <p:cNvSpPr txBox="1">
                <a:spLocks noRot="1" noChangeAspect="1" noMove="1" noResize="1" noEditPoints="1" noAdjustHandles="1" noChangeArrowheads="1" noChangeShapeType="1" noTextEdit="1"/>
              </p:cNvSpPr>
              <p:nvPr/>
            </p:nvSpPr>
            <p:spPr>
              <a:xfrm>
                <a:off x="3108960" y="4892337"/>
                <a:ext cx="9386060" cy="864980"/>
              </a:xfrm>
              <a:prstGeom prst="rect">
                <a:avLst/>
              </a:prstGeom>
              <a:blipFill>
                <a:blip r:embed="rId2"/>
                <a:stretch>
                  <a:fillRect t="-4255" b="-709"/>
                </a:stretch>
              </a:blipFill>
            </p:spPr>
            <p:txBody>
              <a:bodyPr/>
              <a:lstStyle/>
              <a:p>
                <a:r>
                  <a:rPr lang="en-US">
                    <a:noFill/>
                  </a:rPr>
                  <a:t> </a:t>
                </a:r>
              </a:p>
            </p:txBody>
          </p:sp>
        </mc:Fallback>
      </mc:AlternateContent>
      <p:graphicFrame>
        <p:nvGraphicFramePr>
          <p:cNvPr id="5" name="Table 4">
            <a:extLst>
              <a:ext uri="{FF2B5EF4-FFF2-40B4-BE49-F238E27FC236}">
                <a16:creationId xmlns:a16="http://schemas.microsoft.com/office/drawing/2014/main" id="{04020491-CFB1-03BF-8495-8DA3265534BE}"/>
              </a:ext>
            </a:extLst>
          </p:cNvPr>
          <p:cNvGraphicFramePr>
            <a:graphicFrameLocks noGrp="1"/>
          </p:cNvGraphicFramePr>
          <p:nvPr>
            <p:extLst>
              <p:ext uri="{D42A27DB-BD31-4B8C-83A1-F6EECF244321}">
                <p14:modId xmlns:p14="http://schemas.microsoft.com/office/powerpoint/2010/main" val="1465055663"/>
              </p:ext>
            </p:extLst>
          </p:nvPr>
        </p:nvGraphicFramePr>
        <p:xfrm>
          <a:off x="1136608" y="2322030"/>
          <a:ext cx="10217192" cy="2103120"/>
        </p:xfrm>
        <a:graphic>
          <a:graphicData uri="http://schemas.openxmlformats.org/drawingml/2006/table">
            <a:tbl>
              <a:tblPr/>
              <a:tblGrid>
                <a:gridCol w="3460066">
                  <a:extLst>
                    <a:ext uri="{9D8B030D-6E8A-4147-A177-3AD203B41FA5}">
                      <a16:colId xmlns:a16="http://schemas.microsoft.com/office/drawing/2014/main" val="1389878691"/>
                    </a:ext>
                  </a:extLst>
                </a:gridCol>
                <a:gridCol w="6757126">
                  <a:extLst>
                    <a:ext uri="{9D8B030D-6E8A-4147-A177-3AD203B41FA5}">
                      <a16:colId xmlns:a16="http://schemas.microsoft.com/office/drawing/2014/main" val="2659508826"/>
                    </a:ext>
                  </a:extLst>
                </a:gridCol>
              </a:tblGrid>
              <a:tr h="249005">
                <a:tc>
                  <a:txBody>
                    <a:bodyPr/>
                    <a:lstStyle/>
                    <a:p>
                      <a:r>
                        <a:rPr lang="en-US" sz="1700" b="1">
                          <a:latin typeface="Cambria" panose="02040503050406030204" pitchFamily="18" charset="0"/>
                          <a:ea typeface="Cambria" panose="02040503050406030204" pitchFamily="18" charset="0"/>
                        </a:rPr>
                        <a:t>Dữ liệu</a:t>
                      </a:r>
                    </a:p>
                  </a:txBody>
                  <a:tcPr anchor="ctr">
                    <a:lnL>
                      <a:noFill/>
                    </a:lnL>
                    <a:lnR>
                      <a:noFill/>
                    </a:lnR>
                    <a:lnT>
                      <a:noFill/>
                    </a:lnT>
                    <a:lnB>
                      <a:noFill/>
                    </a:lnB>
                    <a:solidFill>
                      <a:schemeClr val="accent3">
                        <a:lumMod val="40000"/>
                        <a:lumOff val="60000"/>
                      </a:schemeClr>
                    </a:solidFill>
                  </a:tcPr>
                </a:tc>
                <a:tc>
                  <a:txBody>
                    <a:bodyPr/>
                    <a:lstStyle/>
                    <a:p>
                      <a:r>
                        <a:rPr lang="en-US" sz="1700" b="1">
                          <a:latin typeface="Cambria" panose="02040503050406030204" pitchFamily="18" charset="0"/>
                          <a:ea typeface="Cambria" panose="02040503050406030204" pitchFamily="18" charset="0"/>
                        </a:rPr>
                        <a:t>Giá trị</a:t>
                      </a:r>
                    </a:p>
                  </a:txBody>
                  <a:tcPr anchor="ctr">
                    <a:lnL>
                      <a:noFill/>
                    </a:lnL>
                    <a:lnR>
                      <a:noFill/>
                    </a:lnR>
                    <a:lnT>
                      <a:noFill/>
                    </a:lnT>
                    <a:lnB>
                      <a:noFill/>
                    </a:lnB>
                    <a:solidFill>
                      <a:schemeClr val="accent3">
                        <a:lumMod val="40000"/>
                        <a:lumOff val="60000"/>
                      </a:schemeClr>
                    </a:solidFill>
                  </a:tcPr>
                </a:tc>
                <a:extLst>
                  <a:ext uri="{0D108BD9-81ED-4DB2-BD59-A6C34878D82A}">
                    <a16:rowId xmlns:a16="http://schemas.microsoft.com/office/drawing/2014/main" val="2781962449"/>
                  </a:ext>
                </a:extLst>
              </a:tr>
              <a:tr h="249005">
                <a:tc>
                  <a:txBody>
                    <a:bodyPr/>
                    <a:lstStyle/>
                    <a:p>
                      <a:r>
                        <a:rPr lang="en-US" sz="1700">
                          <a:latin typeface="Cambria" panose="02040503050406030204" pitchFamily="18" charset="0"/>
                          <a:ea typeface="Cambria" panose="02040503050406030204" pitchFamily="18" charset="0"/>
                        </a:rPr>
                        <a:t>Diện tích sàn</a:t>
                      </a:r>
                    </a:p>
                  </a:txBody>
                  <a:tcPr anchor="ctr">
                    <a:lnL>
                      <a:noFill/>
                    </a:lnL>
                    <a:lnR>
                      <a:noFill/>
                    </a:lnR>
                    <a:lnT>
                      <a:noFill/>
                    </a:lnT>
                    <a:lnB>
                      <a:noFill/>
                    </a:lnB>
                  </a:tcPr>
                </a:tc>
                <a:tc>
                  <a:txBody>
                    <a:bodyPr/>
                    <a:lstStyle/>
                    <a:p>
                      <a:r>
                        <a:rPr lang="en-US" sz="1700">
                          <a:latin typeface="Cambria" panose="02040503050406030204" pitchFamily="18" charset="0"/>
                          <a:ea typeface="Cambria" panose="02040503050406030204" pitchFamily="18" charset="0"/>
                        </a:rPr>
                        <a:t>5,000 m²</a:t>
                      </a:r>
                    </a:p>
                  </a:txBody>
                  <a:tcPr anchor="ctr">
                    <a:lnL>
                      <a:noFill/>
                    </a:lnL>
                    <a:lnR>
                      <a:noFill/>
                    </a:lnR>
                    <a:lnT>
                      <a:noFill/>
                    </a:lnT>
                    <a:lnB>
                      <a:noFill/>
                    </a:lnB>
                  </a:tcPr>
                </a:tc>
                <a:extLst>
                  <a:ext uri="{0D108BD9-81ED-4DB2-BD59-A6C34878D82A}">
                    <a16:rowId xmlns:a16="http://schemas.microsoft.com/office/drawing/2014/main" val="1903770223"/>
                  </a:ext>
                </a:extLst>
              </a:tr>
              <a:tr h="249005">
                <a:tc>
                  <a:txBody>
                    <a:bodyPr/>
                    <a:lstStyle/>
                    <a:p>
                      <a:r>
                        <a:rPr lang="en-US" sz="1700">
                          <a:latin typeface="Cambria" panose="02040503050406030204" pitchFamily="18" charset="0"/>
                          <a:ea typeface="Cambria" panose="02040503050406030204" pitchFamily="18" charset="0"/>
                        </a:rPr>
                        <a:t>Mô hình mô phỏng thiết kế</a:t>
                      </a:r>
                    </a:p>
                  </a:txBody>
                  <a:tcPr anchor="ctr">
                    <a:lnL>
                      <a:noFill/>
                    </a:lnL>
                    <a:lnR>
                      <a:noFill/>
                    </a:lnR>
                    <a:lnT>
                      <a:noFill/>
                    </a:lnT>
                    <a:lnB>
                      <a:noFill/>
                    </a:lnB>
                  </a:tcPr>
                </a:tc>
                <a:tc>
                  <a:txBody>
                    <a:bodyPr/>
                    <a:lstStyle/>
                    <a:p>
                      <a:r>
                        <a:rPr lang="en-US" sz="1700" b="1" dirty="0">
                          <a:latin typeface="Cambria" panose="02040503050406030204" pitchFamily="18" charset="0"/>
                          <a:ea typeface="Cambria" panose="02040503050406030204" pitchFamily="18" charset="0"/>
                        </a:rPr>
                        <a:t>Dự </a:t>
                      </a:r>
                      <a:r>
                        <a:rPr lang="en-US" sz="1700" b="1" dirty="0" err="1">
                          <a:latin typeface="Cambria" panose="02040503050406030204" pitchFamily="18" charset="0"/>
                          <a:ea typeface="Cambria" panose="02040503050406030204" pitchFamily="18" charset="0"/>
                        </a:rPr>
                        <a:t>đoán</a:t>
                      </a:r>
                      <a:r>
                        <a:rPr lang="en-US" sz="1700" b="1" dirty="0">
                          <a:latin typeface="Cambria" panose="02040503050406030204" pitchFamily="18" charset="0"/>
                          <a:ea typeface="Cambria" panose="02040503050406030204" pitchFamily="18" charset="0"/>
                        </a:rPr>
                        <a:t>: 720,000 kWh/</a:t>
                      </a:r>
                      <a:r>
                        <a:rPr lang="en-US" sz="1700" b="1" dirty="0" err="1">
                          <a:latin typeface="Cambria" panose="02040503050406030204" pitchFamily="18" charset="0"/>
                          <a:ea typeface="Cambria" panose="02040503050406030204" pitchFamily="18" charset="0"/>
                        </a:rPr>
                        <a:t>năm</a:t>
                      </a:r>
                      <a:endParaRPr lang="en-US" sz="1700" dirty="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2204934155"/>
                  </a:ext>
                </a:extLst>
              </a:tr>
              <a:tr h="249005">
                <a:tc>
                  <a:txBody>
                    <a:bodyPr/>
                    <a:lstStyle/>
                    <a:p>
                      <a:r>
                        <a:rPr lang="vi-VN" sz="1700">
                          <a:latin typeface="Cambria" panose="02040503050406030204" pitchFamily="18" charset="0"/>
                          <a:ea typeface="Cambria" panose="02040503050406030204" pitchFamily="18" charset="0"/>
                        </a:rPr>
                        <a:t>Dữ liệu đo công tơ thực tế</a:t>
                      </a:r>
                    </a:p>
                  </a:txBody>
                  <a:tcPr anchor="ctr">
                    <a:lnL>
                      <a:noFill/>
                    </a:lnL>
                    <a:lnR>
                      <a:noFill/>
                    </a:lnR>
                    <a:lnT>
                      <a:noFill/>
                    </a:lnT>
                    <a:lnB>
                      <a:noFill/>
                    </a:lnB>
                  </a:tcPr>
                </a:tc>
                <a:tc>
                  <a:txBody>
                    <a:bodyPr/>
                    <a:lstStyle/>
                    <a:p>
                      <a:r>
                        <a:rPr lang="en-US" sz="1700" b="1" dirty="0" err="1">
                          <a:latin typeface="Cambria" panose="02040503050406030204" pitchFamily="18" charset="0"/>
                          <a:ea typeface="Cambria" panose="02040503050406030204" pitchFamily="18" charset="0"/>
                        </a:rPr>
                        <a:t>Ghi</a:t>
                      </a:r>
                      <a:r>
                        <a:rPr lang="en-US" sz="1700" b="1" dirty="0">
                          <a:latin typeface="Cambria" panose="02040503050406030204" pitchFamily="18" charset="0"/>
                          <a:ea typeface="Cambria" panose="02040503050406030204" pitchFamily="18" charset="0"/>
                        </a:rPr>
                        <a:t> </a:t>
                      </a:r>
                      <a:r>
                        <a:rPr lang="en-US" sz="1700" b="1" dirty="0" err="1">
                          <a:latin typeface="Cambria" panose="02040503050406030204" pitchFamily="18" charset="0"/>
                          <a:ea typeface="Cambria" panose="02040503050406030204" pitchFamily="18" charset="0"/>
                        </a:rPr>
                        <a:t>nhận</a:t>
                      </a:r>
                      <a:r>
                        <a:rPr lang="en-US" sz="1700" b="1" dirty="0">
                          <a:latin typeface="Cambria" panose="02040503050406030204" pitchFamily="18" charset="0"/>
                          <a:ea typeface="Cambria" panose="02040503050406030204" pitchFamily="18" charset="0"/>
                        </a:rPr>
                        <a:t>: 765,000 kWh/</a:t>
                      </a:r>
                      <a:r>
                        <a:rPr lang="en-US" sz="1700" b="1" dirty="0" err="1">
                          <a:latin typeface="Cambria" panose="02040503050406030204" pitchFamily="18" charset="0"/>
                          <a:ea typeface="Cambria" panose="02040503050406030204" pitchFamily="18" charset="0"/>
                        </a:rPr>
                        <a:t>năm</a:t>
                      </a:r>
                      <a:endParaRPr lang="en-US" sz="1700" dirty="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3274556899"/>
                  </a:ext>
                </a:extLst>
              </a:tr>
              <a:tr h="249005">
                <a:tc>
                  <a:txBody>
                    <a:bodyPr/>
                    <a:lstStyle/>
                    <a:p>
                      <a:r>
                        <a:rPr lang="en-US" sz="1700">
                          <a:latin typeface="Cambria" panose="02040503050406030204" pitchFamily="18" charset="0"/>
                          <a:ea typeface="Cambria" panose="02040503050406030204" pitchFamily="18" charset="0"/>
                        </a:rPr>
                        <a:t>Khí hậu sử dụng mô phỏng</a:t>
                      </a:r>
                    </a:p>
                  </a:txBody>
                  <a:tcPr anchor="ctr">
                    <a:lnL>
                      <a:noFill/>
                    </a:lnL>
                    <a:lnR>
                      <a:noFill/>
                    </a:lnR>
                    <a:lnT>
                      <a:noFill/>
                    </a:lnT>
                    <a:lnB>
                      <a:noFill/>
                    </a:lnB>
                  </a:tcPr>
                </a:tc>
                <a:tc>
                  <a:txBody>
                    <a:bodyPr/>
                    <a:lstStyle/>
                    <a:p>
                      <a:r>
                        <a:rPr lang="en-US" sz="1700">
                          <a:latin typeface="Cambria" panose="02040503050406030204" pitchFamily="18" charset="0"/>
                          <a:ea typeface="Cambria" panose="02040503050406030204" pitchFamily="18" charset="0"/>
                        </a:rPr>
                        <a:t>Weather file TMY cho Hà Nội</a:t>
                      </a:r>
                    </a:p>
                  </a:txBody>
                  <a:tcPr anchor="ctr">
                    <a:lnL>
                      <a:noFill/>
                    </a:lnL>
                    <a:lnR>
                      <a:noFill/>
                    </a:lnR>
                    <a:lnT>
                      <a:noFill/>
                    </a:lnT>
                    <a:lnB>
                      <a:noFill/>
                    </a:lnB>
                  </a:tcPr>
                </a:tc>
                <a:extLst>
                  <a:ext uri="{0D108BD9-81ED-4DB2-BD59-A6C34878D82A}">
                    <a16:rowId xmlns:a16="http://schemas.microsoft.com/office/drawing/2014/main" val="366115477"/>
                  </a:ext>
                </a:extLst>
              </a:tr>
              <a:tr h="249005">
                <a:tc>
                  <a:txBody>
                    <a:bodyPr/>
                    <a:lstStyle/>
                    <a:p>
                      <a:r>
                        <a:rPr lang="en-US" sz="1700" dirty="0" err="1">
                          <a:latin typeface="Cambria" panose="02040503050406030204" pitchFamily="18" charset="0"/>
                          <a:ea typeface="Cambria" panose="02040503050406030204" pitchFamily="18" charset="0"/>
                        </a:rPr>
                        <a:t>Thời</a:t>
                      </a:r>
                      <a:r>
                        <a:rPr lang="en-US" sz="1700" dirty="0">
                          <a:latin typeface="Cambria" panose="02040503050406030204" pitchFamily="18" charset="0"/>
                          <a:ea typeface="Cambria" panose="02040503050406030204" pitchFamily="18" charset="0"/>
                        </a:rPr>
                        <a:t> </a:t>
                      </a:r>
                      <a:r>
                        <a:rPr lang="en-US" sz="1700" dirty="0" err="1">
                          <a:latin typeface="Cambria" panose="02040503050406030204" pitchFamily="18" charset="0"/>
                          <a:ea typeface="Cambria" panose="02040503050406030204" pitchFamily="18" charset="0"/>
                        </a:rPr>
                        <a:t>tiết</a:t>
                      </a:r>
                      <a:r>
                        <a:rPr lang="en-US" sz="1700" dirty="0">
                          <a:latin typeface="Cambria" panose="02040503050406030204" pitchFamily="18" charset="0"/>
                          <a:ea typeface="Cambria" panose="02040503050406030204" pitchFamily="18" charset="0"/>
                        </a:rPr>
                        <a:t> </a:t>
                      </a:r>
                      <a:r>
                        <a:rPr lang="en-US" sz="1700" dirty="0" err="1">
                          <a:latin typeface="Cambria" panose="02040503050406030204" pitchFamily="18" charset="0"/>
                          <a:ea typeface="Cambria" panose="02040503050406030204" pitchFamily="18" charset="0"/>
                        </a:rPr>
                        <a:t>thực</a:t>
                      </a:r>
                      <a:r>
                        <a:rPr lang="en-US" sz="1700" dirty="0">
                          <a:latin typeface="Cambria" panose="02040503050406030204" pitchFamily="18" charset="0"/>
                          <a:ea typeface="Cambria" panose="02040503050406030204" pitchFamily="18" charset="0"/>
                        </a:rPr>
                        <a:t> </a:t>
                      </a:r>
                      <a:r>
                        <a:rPr lang="en-US" sz="1700" dirty="0" err="1">
                          <a:latin typeface="Cambria" panose="02040503050406030204" pitchFamily="18" charset="0"/>
                          <a:ea typeface="Cambria" panose="02040503050406030204" pitchFamily="18" charset="0"/>
                        </a:rPr>
                        <a:t>tế</a:t>
                      </a:r>
                      <a:r>
                        <a:rPr lang="en-US" sz="1700" dirty="0">
                          <a:latin typeface="Cambria" panose="02040503050406030204" pitchFamily="18" charset="0"/>
                          <a:ea typeface="Cambria" panose="02040503050406030204" pitchFamily="18" charset="0"/>
                        </a:rPr>
                        <a:t> 2024</a:t>
                      </a:r>
                    </a:p>
                  </a:txBody>
                  <a:tcPr anchor="ctr">
                    <a:lnL>
                      <a:noFill/>
                    </a:lnL>
                    <a:lnR>
                      <a:noFill/>
                    </a:lnR>
                    <a:lnT>
                      <a:noFill/>
                    </a:lnT>
                    <a:lnB>
                      <a:noFill/>
                    </a:lnB>
                  </a:tcPr>
                </a:tc>
                <a:tc>
                  <a:txBody>
                    <a:bodyPr/>
                    <a:lstStyle/>
                    <a:p>
                      <a:r>
                        <a:rPr lang="vi-VN" sz="1700" dirty="0">
                          <a:latin typeface="Cambria" panose="02040503050406030204" pitchFamily="18" charset="0"/>
                          <a:ea typeface="Cambria" panose="02040503050406030204" pitchFamily="18" charset="0"/>
                        </a:rPr>
                        <a:t>Khác nhẹ so với TMY (có 5 ngày nắng nóng bất thường)</a:t>
                      </a:r>
                    </a:p>
                  </a:txBody>
                  <a:tcPr anchor="ctr">
                    <a:lnL>
                      <a:noFill/>
                    </a:lnL>
                    <a:lnR>
                      <a:noFill/>
                    </a:lnR>
                    <a:lnT>
                      <a:noFill/>
                    </a:lnT>
                    <a:lnB>
                      <a:noFill/>
                    </a:lnB>
                  </a:tcPr>
                </a:tc>
                <a:extLst>
                  <a:ext uri="{0D108BD9-81ED-4DB2-BD59-A6C34878D82A}">
                    <a16:rowId xmlns:a16="http://schemas.microsoft.com/office/drawing/2014/main" val="967973702"/>
                  </a:ext>
                </a:extLst>
              </a:tr>
            </a:tbl>
          </a:graphicData>
        </a:graphic>
      </p:graphicFrame>
      <p:sp>
        <p:nvSpPr>
          <p:cNvPr id="6" name="Text Placeholder 1">
            <a:extLst>
              <a:ext uri="{FF2B5EF4-FFF2-40B4-BE49-F238E27FC236}">
                <a16:creationId xmlns:a16="http://schemas.microsoft.com/office/drawing/2014/main" id="{A90648EF-BC96-D205-487A-248FE93B6713}"/>
              </a:ext>
            </a:extLst>
          </p:cNvPr>
          <p:cNvSpPr txBox="1">
            <a:spLocks/>
          </p:cNvSpPr>
          <p:nvPr/>
        </p:nvSpPr>
        <p:spPr>
          <a:xfrm>
            <a:off x="838200" y="5559113"/>
            <a:ext cx="10217192" cy="38920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a:buClr>
                <a:schemeClr val="tx1"/>
              </a:buClr>
            </a:pPr>
            <a:r>
              <a:rPr lang="en-US" sz="2200" b="1">
                <a:solidFill>
                  <a:schemeClr val="tx1"/>
                </a:solidFill>
                <a:latin typeface="Cambria" panose="02040503050406030204" pitchFamily="18" charset="0"/>
                <a:ea typeface="Cambria" panose="02040503050406030204" pitchFamily="18" charset="0"/>
                <a:sym typeface="Wingdings" panose="05000000000000000000" pitchFamily="2" charset="2"/>
              </a:rPr>
              <a:t> Ước lượng tiết kiệm</a:t>
            </a:r>
            <a:endParaRPr lang="vi-VN" sz="2200">
              <a:solidFill>
                <a:schemeClr val="tx1"/>
              </a:solidFill>
              <a:latin typeface="Cambria" panose="02040503050406030204" pitchFamily="18" charset="0"/>
              <a:ea typeface="Cambria" panose="02040503050406030204" pitchFamily="18" charset="0"/>
            </a:endParaRPr>
          </a:p>
          <a:p>
            <a:endParaRPr lang="en-US" sz="2000"/>
          </a:p>
        </p:txBody>
      </p:sp>
      <p:sp>
        <p:nvSpPr>
          <p:cNvPr id="7" name="TextBox 6">
            <a:extLst>
              <a:ext uri="{FF2B5EF4-FFF2-40B4-BE49-F238E27FC236}">
                <a16:creationId xmlns:a16="http://schemas.microsoft.com/office/drawing/2014/main" id="{E618D715-B949-5010-020C-50A53B4C7812}"/>
              </a:ext>
            </a:extLst>
          </p:cNvPr>
          <p:cNvSpPr txBox="1"/>
          <p:nvPr/>
        </p:nvSpPr>
        <p:spPr>
          <a:xfrm>
            <a:off x="3703288" y="5805083"/>
            <a:ext cx="9386060" cy="1015663"/>
          </a:xfrm>
          <a:prstGeom prst="rect">
            <a:avLst/>
          </a:prstGeom>
          <a:noFill/>
        </p:spPr>
        <p:txBody>
          <a:bodyPr wrap="square">
            <a:spAutoFit/>
          </a:bodyPr>
          <a:lstStyle/>
          <a:p>
            <a:pPr marL="571500" indent="-342900">
              <a:buClr>
                <a:schemeClr val="tx1"/>
              </a:buClr>
              <a:buFont typeface="Wingdings" panose="05000000000000000000" pitchFamily="2" charset="2"/>
              <a:buChar char="ð"/>
            </a:pP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Mô</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hình</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tòa</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nhà</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không</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có</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ECM: 880,000 kWh/</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năm</a:t>
            </a:r>
            <a:endPar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571500" indent="-342900">
              <a:buClr>
                <a:schemeClr val="tx1"/>
              </a:buClr>
              <a:buFont typeface="Wingdings" panose="05000000000000000000" pitchFamily="2" charset="2"/>
              <a:buChar char="ð"/>
            </a:pP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Mô</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hình</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có</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ECM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đã</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hiệu</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chuẩn</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720,000 kWh/</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năm</a:t>
            </a:r>
            <a:endPar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571500" indent="-342900">
              <a:buClr>
                <a:schemeClr val="tx1"/>
              </a:buClr>
              <a:buFont typeface="Wingdings" panose="05000000000000000000" pitchFamily="2" charset="2"/>
              <a:buChar char="ð"/>
            </a:pP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Tiết</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kiệm</a:t>
            </a:r>
            <a:r>
              <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rPr>
              <a:t> = 160,000 kWh/</a:t>
            </a:r>
            <a:r>
              <a:rPr lang="en-US" sz="2000" dirty="0" err="1">
                <a:solidFill>
                  <a:schemeClr val="tx1"/>
                </a:solidFill>
                <a:latin typeface="Cambria" panose="02040503050406030204" pitchFamily="18" charset="0"/>
                <a:ea typeface="Cambria" panose="02040503050406030204" pitchFamily="18" charset="0"/>
                <a:sym typeface="Wingdings" panose="05000000000000000000" pitchFamily="2" charset="2"/>
              </a:rPr>
              <a:t>năm</a:t>
            </a:r>
            <a:endParaRPr lang="en-US" sz="20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p:txBody>
      </p:sp>
      <p:sp>
        <p:nvSpPr>
          <p:cNvPr id="9" name="Text Placeholder 1">
            <a:extLst>
              <a:ext uri="{FF2B5EF4-FFF2-40B4-BE49-F238E27FC236}">
                <a16:creationId xmlns:a16="http://schemas.microsoft.com/office/drawing/2014/main" id="{F584A1E4-848A-EB54-0CD4-17F85BEA6D6D}"/>
              </a:ext>
            </a:extLst>
          </p:cNvPr>
          <p:cNvSpPr txBox="1">
            <a:spLocks/>
          </p:cNvSpPr>
          <p:nvPr/>
        </p:nvSpPr>
        <p:spPr>
          <a:xfrm>
            <a:off x="796711" y="1806162"/>
            <a:ext cx="10783529" cy="5767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Wingdings" panose="05000000000000000000" pitchFamily="2" charset="2"/>
              </a:rPr>
              <a:t> </a:t>
            </a:r>
            <a:r>
              <a:rPr kumimoji="0" lang="en-US" sz="2200" b="1"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rPr>
              <a:t>Sử dụng phần mềm mô phỏng năng lượng (EnergyPlus, eQuest, IESVE, DOE-2)</a:t>
            </a:r>
            <a:endParaRPr kumimoji="0" lang="vi-VN" sz="22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232839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FEBB9-2832-1D4F-C230-E2CAD40544A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8D1DCA-6E8C-EE4F-E10D-805C7BE0C2E2}"/>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a:solidFill>
                  <a:srgbClr val="000000"/>
                </a:solidFill>
                <a:latin typeface="Cambria" panose="02040503050406030204" pitchFamily="18" charset="0"/>
                <a:ea typeface="Cambria" panose="02040503050406030204" pitchFamily="18" charset="0"/>
              </a:rPr>
              <a:t>VẤN ĐỀ CHUNG THƯỜNG GẶP </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7089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46DFC-39C9-DD72-11C7-6882B2B681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3E32ADD-DFB5-ED28-24B4-61B6A6A75F75}"/>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VẤN ĐỀ CHUNG (COMMON ISSUES)</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DAD4BB5F-272D-2451-1B78-BFB72FBC377C}"/>
              </a:ext>
            </a:extLst>
          </p:cNvPr>
          <p:cNvGraphicFramePr/>
          <p:nvPr>
            <p:extLst>
              <p:ext uri="{D42A27DB-BD31-4B8C-83A1-F6EECF244321}">
                <p14:modId xmlns:p14="http://schemas.microsoft.com/office/powerpoint/2010/main" val="3377554397"/>
              </p:ext>
            </p:extLst>
          </p:nvPr>
        </p:nvGraphicFramePr>
        <p:xfrm>
          <a:off x="734518" y="2163609"/>
          <a:ext cx="10792918" cy="4661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097842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228A5-18D0-85E0-EAD2-0A81CF9720E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FEA7E3EB-EA27-81B5-3E46-F8FCD4000C7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VẤN ĐỀ CHUNG (COMMON ISSUES)</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27B60798-2274-6C26-98F4-6E11E169F63B}"/>
              </a:ext>
            </a:extLst>
          </p:cNvPr>
          <p:cNvGraphicFramePr/>
          <p:nvPr>
            <p:extLst>
              <p:ext uri="{D42A27DB-BD31-4B8C-83A1-F6EECF244321}">
                <p14:modId xmlns:p14="http://schemas.microsoft.com/office/powerpoint/2010/main" val="3523206297"/>
              </p:ext>
            </p:extLst>
          </p:nvPr>
        </p:nvGraphicFramePr>
        <p:xfrm>
          <a:off x="734518" y="2194089"/>
          <a:ext cx="10792918" cy="4661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88977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C6A2-8232-4700-E203-76C70408B4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8DEA3BB-1DFB-3F40-832F-9F75713861E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VẤN ĐỀ CHUNG (COMMON ISSUES)</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08EFA915-C1BF-1A85-84DC-DF7E913CA3C5}"/>
              </a:ext>
            </a:extLst>
          </p:cNvPr>
          <p:cNvGraphicFramePr/>
          <p:nvPr>
            <p:extLst>
              <p:ext uri="{D42A27DB-BD31-4B8C-83A1-F6EECF244321}">
                <p14:modId xmlns:p14="http://schemas.microsoft.com/office/powerpoint/2010/main" val="2535782662"/>
              </p:ext>
            </p:extLst>
          </p:nvPr>
        </p:nvGraphicFramePr>
        <p:xfrm>
          <a:off x="734518" y="2178849"/>
          <a:ext cx="10792918" cy="4661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0167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CFC9D-5C53-F983-E72D-8C2589D2727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A7D214E-6375-BF39-386F-0377DAFA7EF7}"/>
              </a:ext>
            </a:extLst>
          </p:cNvPr>
          <p:cNvSpPr txBox="1">
            <a:spLocks/>
          </p:cNvSpPr>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800" kern="0" dirty="0">
                <a:solidFill>
                  <a:srgbClr val="000000"/>
                </a:solidFill>
                <a:latin typeface="Cambria" panose="02040503050406030204" pitchFamily="18" charset="0"/>
                <a:ea typeface="Cambria" panose="02040503050406030204" pitchFamily="18" charset="0"/>
              </a:rPr>
              <a:t>VẤN ĐỀ VỀ ĐO LƯỜNG</a:t>
            </a:r>
            <a:endParaRPr lang="en-US" sz="2500" kern="0" dirty="0">
              <a:solidFill>
                <a:srgbClr val="0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634824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8B2BE-CD26-EB8D-3622-005C07009C86}"/>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FDFDF1D-CD9F-38D1-4571-13BC31980946}"/>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VẤN ĐỀ VỀ ĐO LƯỜNG</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2B15D06B-4BB7-BF5C-EF7B-5168CF0402EA}"/>
              </a:ext>
            </a:extLst>
          </p:cNvPr>
          <p:cNvGraphicFramePr/>
          <p:nvPr>
            <p:extLst>
              <p:ext uri="{D42A27DB-BD31-4B8C-83A1-F6EECF244321}">
                <p14:modId xmlns:p14="http://schemas.microsoft.com/office/powerpoint/2010/main" val="1380488322"/>
              </p:ext>
            </p:extLst>
          </p:nvPr>
        </p:nvGraphicFramePr>
        <p:xfrm>
          <a:off x="539637" y="1821055"/>
          <a:ext cx="11297326" cy="5201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5811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40B59-990E-FE54-B871-475200FE717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A6B9C9C-5611-3903-8252-6E337BCA561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M&amp;V là gì?</a:t>
            </a:r>
            <a:endParaRPr lang="en-US" sz="3200" kern="0" dirty="0">
              <a:latin typeface="Cambria"/>
              <a:ea typeface="Cambria"/>
              <a:cs typeface="Cambria"/>
              <a:sym typeface="Cambria"/>
            </a:endParaRPr>
          </a:p>
        </p:txBody>
      </p:sp>
      <p:sp>
        <p:nvSpPr>
          <p:cNvPr id="2" name="TextBox 1">
            <a:extLst>
              <a:ext uri="{FF2B5EF4-FFF2-40B4-BE49-F238E27FC236}">
                <a16:creationId xmlns:a16="http://schemas.microsoft.com/office/drawing/2014/main" id="{92A619D9-6A05-BE31-26DF-1385F90380D6}"/>
              </a:ext>
            </a:extLst>
          </p:cNvPr>
          <p:cNvSpPr txBox="1"/>
          <p:nvPr/>
        </p:nvSpPr>
        <p:spPr>
          <a:xfrm>
            <a:off x="555950" y="2201638"/>
            <a:ext cx="11080100" cy="1015663"/>
          </a:xfrm>
          <a:prstGeom prst="rect">
            <a:avLst/>
          </a:prstGeom>
          <a:noFill/>
        </p:spPr>
        <p:txBody>
          <a:bodyPr wrap="square">
            <a:spAutoFit/>
          </a:bodyPr>
          <a:lstStyle/>
          <a:p>
            <a:pPr marL="342900" indent="-342900">
              <a:buClr>
                <a:srgbClr val="000000"/>
              </a:buClr>
              <a:buFont typeface="Arial" panose="020B0604020202020204" pitchFamily="34" charset="0"/>
              <a:buChar char="•"/>
            </a:pPr>
            <a:r>
              <a:rPr lang="en-US" sz="2000" kern="0" dirty="0" err="1">
                <a:solidFill>
                  <a:srgbClr val="000000"/>
                </a:solidFill>
                <a:latin typeface="Cambria" panose="02040503050406030204" pitchFamily="18" charset="0"/>
                <a:ea typeface="Cambria" panose="02040503050406030204" pitchFamily="18" charset="0"/>
                <a:cs typeface="Arial"/>
                <a:sym typeface="Arial"/>
              </a:rPr>
              <a:t>Giám</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sát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đo</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lường</a:t>
            </a:r>
            <a:r>
              <a:rPr lang="en-US" sz="2000" kern="0" dirty="0">
                <a:solidFill>
                  <a:srgbClr val="000000"/>
                </a:solidFill>
                <a:latin typeface="Cambria" panose="02040503050406030204" pitchFamily="18" charset="0"/>
                <a:ea typeface="Cambria" panose="02040503050406030204" pitchFamily="18" charset="0"/>
                <a:cs typeface="Arial"/>
                <a:sym typeface="Arial"/>
              </a:rPr>
              <a:t> (Measurement) &amp; </a:t>
            </a:r>
            <a:r>
              <a:rPr lang="en-US" sz="2000" kern="0" dirty="0" err="1">
                <a:solidFill>
                  <a:srgbClr val="000000"/>
                </a:solidFill>
                <a:latin typeface="Cambria" panose="02040503050406030204" pitchFamily="18" charset="0"/>
                <a:ea typeface="Cambria" panose="02040503050406030204" pitchFamily="18" charset="0"/>
                <a:cs typeface="Arial"/>
                <a:sym typeface="Arial"/>
              </a:rPr>
              <a:t>Kiểm</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tra</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xác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nhận</a:t>
            </a:r>
            <a:r>
              <a:rPr lang="en-US" sz="2000" kern="0" dirty="0">
                <a:solidFill>
                  <a:srgbClr val="000000"/>
                </a:solidFill>
                <a:latin typeface="Cambria" panose="02040503050406030204" pitchFamily="18" charset="0"/>
                <a:ea typeface="Cambria" panose="02040503050406030204" pitchFamily="18" charset="0"/>
                <a:cs typeface="Arial"/>
                <a:sym typeface="Arial"/>
              </a:rPr>
              <a:t> (Verification)</a:t>
            </a:r>
          </a:p>
          <a:p>
            <a:pPr marL="342900" indent="-342900">
              <a:buClr>
                <a:srgbClr val="000000"/>
              </a:buClr>
              <a:buFont typeface="Arial" panose="020B0604020202020204" pitchFamily="34" charset="0"/>
              <a:buChar char="•"/>
            </a:pPr>
            <a:r>
              <a:rPr lang="en-US" sz="2000" kern="0" dirty="0">
                <a:solidFill>
                  <a:srgbClr val="000000"/>
                </a:solidFill>
                <a:latin typeface="Cambria" panose="02040503050406030204" pitchFamily="18" charset="0"/>
                <a:ea typeface="Cambria" panose="02040503050406030204" pitchFamily="18" charset="0"/>
                <a:cs typeface="Arial"/>
                <a:sym typeface="Arial"/>
              </a:rPr>
              <a:t>Quy </a:t>
            </a:r>
            <a:r>
              <a:rPr lang="en-US" sz="2000" kern="0" dirty="0" err="1">
                <a:solidFill>
                  <a:srgbClr val="000000"/>
                </a:solidFill>
                <a:latin typeface="Cambria" panose="02040503050406030204" pitchFamily="18" charset="0"/>
                <a:ea typeface="Cambria" panose="02040503050406030204" pitchFamily="18" charset="0"/>
                <a:cs typeface="Arial"/>
                <a:sym typeface="Arial"/>
              </a:rPr>
              <a:t>trình</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sử</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dụng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dữ</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liệu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đo</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lường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để</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xác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định</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một</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cách</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đáng</a:t>
            </a:r>
            <a:r>
              <a:rPr lang="en-US" sz="2000" b="1" kern="0" dirty="0">
                <a:solidFill>
                  <a:srgbClr val="000000"/>
                </a:solidFill>
                <a:latin typeface="Cambria" panose="02040503050406030204" pitchFamily="18" charset="0"/>
                <a:ea typeface="Cambria" panose="02040503050406030204" pitchFamily="18" charset="0"/>
                <a:cs typeface="Arial"/>
                <a:sym typeface="Arial"/>
              </a:rPr>
              <a:t> tin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cậy</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lượng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năng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lượng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tiết</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kiệm</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b="1" kern="0" dirty="0" err="1">
                <a:solidFill>
                  <a:srgbClr val="000000"/>
                </a:solidFill>
                <a:latin typeface="Cambria" panose="02040503050406030204" pitchFamily="18" charset="0"/>
                <a:ea typeface="Cambria" panose="02040503050406030204" pitchFamily="18" charset="0"/>
                <a:cs typeface="Arial"/>
                <a:sym typeface="Arial"/>
              </a:rPr>
              <a:t>được</a:t>
            </a:r>
            <a:r>
              <a:rPr lang="en-US" sz="2000" b="1"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tại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một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công</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trình</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sau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khi</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triển</a:t>
            </a:r>
            <a:r>
              <a:rPr lang="en-US" sz="2000" kern="0" dirty="0">
                <a:solidFill>
                  <a:srgbClr val="000000"/>
                </a:solidFill>
                <a:latin typeface="Cambria" panose="02040503050406030204" pitchFamily="18" charset="0"/>
                <a:ea typeface="Cambria" panose="02040503050406030204" pitchFamily="18" charset="0"/>
                <a:cs typeface="Arial"/>
                <a:sym typeface="Arial"/>
              </a:rPr>
              <a:t> khai </a:t>
            </a:r>
            <a:r>
              <a:rPr lang="en-US" sz="2000" kern="0" dirty="0" err="1">
                <a:solidFill>
                  <a:srgbClr val="000000"/>
                </a:solidFill>
                <a:latin typeface="Cambria" panose="02040503050406030204" pitchFamily="18" charset="0"/>
                <a:ea typeface="Cambria" panose="02040503050406030204" pitchFamily="18" charset="0"/>
                <a:cs typeface="Arial"/>
                <a:sym typeface="Arial"/>
              </a:rPr>
              <a:t>các</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biện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pháp</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tiết</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kiệm</a:t>
            </a:r>
            <a:endParaRPr lang="en-US" sz="2000" kern="0" dirty="0">
              <a:solidFill>
                <a:srgbClr val="000000"/>
              </a:solidFill>
              <a:latin typeface="Arial"/>
              <a:cs typeface="Arial"/>
              <a:sym typeface="Arial"/>
            </a:endParaRPr>
          </a:p>
        </p:txBody>
      </p:sp>
      <p:graphicFrame>
        <p:nvGraphicFramePr>
          <p:cNvPr id="4" name="Diagram 3">
            <a:extLst>
              <a:ext uri="{FF2B5EF4-FFF2-40B4-BE49-F238E27FC236}">
                <a16:creationId xmlns:a16="http://schemas.microsoft.com/office/drawing/2014/main" id="{74E1DF0D-2F5C-8A77-409D-02298D68B726}"/>
              </a:ext>
            </a:extLst>
          </p:cNvPr>
          <p:cNvGraphicFramePr/>
          <p:nvPr>
            <p:extLst>
              <p:ext uri="{D42A27DB-BD31-4B8C-83A1-F6EECF244321}">
                <p14:modId xmlns:p14="http://schemas.microsoft.com/office/powerpoint/2010/main" val="2386071530"/>
              </p:ext>
            </p:extLst>
          </p:nvPr>
        </p:nvGraphicFramePr>
        <p:xfrm>
          <a:off x="1215486" y="2709469"/>
          <a:ext cx="9424423" cy="4179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4944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283A0-2694-3128-6127-B8146D0D3F3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61FBD80-F130-F7BB-FB7F-2760596CFB1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it-IT" sz="3200" kern="0">
                <a:latin typeface="Cambria"/>
                <a:ea typeface="Cambria"/>
                <a:cs typeface="Cambria"/>
                <a:sym typeface="Cambria"/>
              </a:rPr>
              <a:t>PHÂN BIỆT M&amp;V VÀ MONITORING</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B262A138-9EA8-4B48-157D-3A3558DF2388}"/>
              </a:ext>
            </a:extLst>
          </p:cNvPr>
          <p:cNvGraphicFramePr>
            <a:graphicFrameLocks noGrp="1"/>
          </p:cNvGraphicFramePr>
          <p:nvPr>
            <p:extLst>
              <p:ext uri="{D42A27DB-BD31-4B8C-83A1-F6EECF244321}">
                <p14:modId xmlns:p14="http://schemas.microsoft.com/office/powerpoint/2010/main" val="576045475"/>
              </p:ext>
            </p:extLst>
          </p:nvPr>
        </p:nvGraphicFramePr>
        <p:xfrm>
          <a:off x="838200" y="2265913"/>
          <a:ext cx="10515600" cy="4421990"/>
        </p:xfrm>
        <a:graphic>
          <a:graphicData uri="http://schemas.openxmlformats.org/drawingml/2006/table">
            <a:tbl>
              <a:tblPr/>
              <a:tblGrid>
                <a:gridCol w="2849380">
                  <a:extLst>
                    <a:ext uri="{9D8B030D-6E8A-4147-A177-3AD203B41FA5}">
                      <a16:colId xmlns:a16="http://schemas.microsoft.com/office/drawing/2014/main" val="3985630920"/>
                    </a:ext>
                  </a:extLst>
                </a:gridCol>
                <a:gridCol w="4161020">
                  <a:extLst>
                    <a:ext uri="{9D8B030D-6E8A-4147-A177-3AD203B41FA5}">
                      <a16:colId xmlns:a16="http://schemas.microsoft.com/office/drawing/2014/main" val="578783758"/>
                    </a:ext>
                  </a:extLst>
                </a:gridCol>
                <a:gridCol w="3505200">
                  <a:extLst>
                    <a:ext uri="{9D8B030D-6E8A-4147-A177-3AD203B41FA5}">
                      <a16:colId xmlns:a16="http://schemas.microsoft.com/office/drawing/2014/main" val="3678098460"/>
                    </a:ext>
                  </a:extLst>
                </a:gridCol>
              </a:tblGrid>
              <a:tr h="38001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Tiêu chí</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b="1">
                          <a:latin typeface="Cambria" panose="02040503050406030204" pitchFamily="18" charset="0"/>
                          <a:ea typeface="Cambria" panose="02040503050406030204" pitchFamily="18" charset="0"/>
                        </a:rPr>
                        <a:t>M&amp;V (Đo lường &amp; Xác minh)</a:t>
                      </a:r>
                      <a:endParaRPr lang="vi-VN"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Monitoring (Giám sát hệ thống)</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40000"/>
                        <a:lumOff val="60000"/>
                      </a:srgbClr>
                    </a:solidFill>
                  </a:tcPr>
                </a:tc>
                <a:extLst>
                  <a:ext uri="{0D108BD9-81ED-4DB2-BD59-A6C34878D82A}">
                    <a16:rowId xmlns:a16="http://schemas.microsoft.com/office/drawing/2014/main" val="2169631936"/>
                  </a:ext>
                </a:extLst>
              </a:tr>
              <a:tr h="6563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Mục đích chính</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dirty="0">
                          <a:latin typeface="Cambria" panose="02040503050406030204" pitchFamily="18" charset="0"/>
                          <a:ea typeface="Cambria" panose="02040503050406030204" pitchFamily="18" charset="0"/>
                        </a:rPr>
                        <a:t>Tính toán &amp; xác minh tiết kiệm năng lượng sau khi thực hiện ECM</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Theo dõi và kiểm soát hoạt động của hệ thống</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248376585"/>
                  </a:ext>
                </a:extLst>
              </a:tr>
              <a:tr h="6563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Tính pháp lý &amp; tài chính</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Dùng trong hợp đồng EPC, tín chỉ carbon, chứng nhận ISO 50001…</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Không dùng trực tiếp để xác minh tiết kiệm hoặc thanh toán</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638512819"/>
                  </a:ext>
                </a:extLst>
              </a:tr>
              <a:tr h="6563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Dữ liệu sử dụng</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a:latin typeface="Cambria" panose="02040503050406030204" pitchFamily="18" charset="0"/>
                          <a:ea typeface="Cambria" panose="02040503050406030204" pitchFamily="18" charset="0"/>
                        </a:rPr>
                        <a:t>Có thể từ đo thực tế, hồ sơ vận hành hoặc hệ thống giám sát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Dữ liệu thời gian thực từ cảm biến, đồng hồ đo, BMS/EMS</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875831868"/>
                  </a:ext>
                </a:extLst>
              </a:tr>
              <a:tr h="6563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Tính điều chỉnh</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a:latin typeface="Cambria" panose="02040503050406030204" pitchFamily="18" charset="0"/>
                          <a:ea typeface="Cambria" panose="02040503050406030204" pitchFamily="18" charset="0"/>
                        </a:rPr>
                        <a:t>Có điều chỉnh điều kiện vận hành (sản lượng, thời tiết…)</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Không điều chỉnh, dữ liệu thô</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4110790323"/>
                  </a:ext>
                </a:extLst>
              </a:tr>
              <a:tr h="6563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Tính toán tiết kiệm</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dirty="0" err="1">
                          <a:latin typeface="Cambria" panose="02040503050406030204" pitchFamily="18" charset="0"/>
                          <a:ea typeface="Cambria" panose="02040503050406030204" pitchFamily="18" charset="0"/>
                        </a:rPr>
                        <a:t>Có</a:t>
                      </a:r>
                      <a:r>
                        <a:rPr lang="en-US" sz="1600" dirty="0">
                          <a:latin typeface="Cambria" panose="02040503050406030204" pitchFamily="18" charset="0"/>
                          <a:ea typeface="Cambria" panose="02040503050406030204" pitchFamily="18" charset="0"/>
                        </a:rPr>
                        <a:t> (Baseline – Use ± Adjustments)</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Không (chỉ theo dõi giá trị tiêu thụ tức thời)</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1334824554"/>
                  </a:ext>
                </a:extLst>
              </a:tr>
              <a:tr h="38001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a:latin typeface="Cambria" panose="02040503050406030204" pitchFamily="18" charset="0"/>
                          <a:ea typeface="Cambria" panose="02040503050406030204" pitchFamily="18" charset="0"/>
                        </a:rPr>
                        <a:t>Thời điểm thực hiện</a:t>
                      </a:r>
                      <a:endParaRPr lang="en-US" sz="16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a:latin typeface="Cambria" panose="02040503050406030204" pitchFamily="18" charset="0"/>
                          <a:ea typeface="Cambria" panose="02040503050406030204" pitchFamily="18" charset="0"/>
                        </a:rPr>
                        <a:t>Trước và sau ECM, có thể định kỳ</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1600">
                          <a:latin typeface="Cambria" panose="02040503050406030204" pitchFamily="18" charset="0"/>
                          <a:ea typeface="Cambria" panose="02040503050406030204" pitchFamily="18" charset="0"/>
                        </a:rPr>
                        <a:t>Thường xuyên, liên tục</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738453398"/>
                  </a:ext>
                </a:extLst>
              </a:tr>
              <a:tr h="38001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b="1" dirty="0" err="1">
                          <a:latin typeface="Cambria" panose="02040503050406030204" pitchFamily="18" charset="0"/>
                          <a:ea typeface="Cambria" panose="02040503050406030204" pitchFamily="18" charset="0"/>
                        </a:rPr>
                        <a:t>Chuẩn</a:t>
                      </a:r>
                      <a:r>
                        <a:rPr lang="en-US" sz="1600" b="1" dirty="0">
                          <a:latin typeface="Cambria" panose="02040503050406030204" pitchFamily="18" charset="0"/>
                          <a:ea typeface="Cambria" panose="02040503050406030204" pitchFamily="18" charset="0"/>
                        </a:rPr>
                        <a:t> </a:t>
                      </a:r>
                      <a:r>
                        <a:rPr lang="en-US" sz="1600" b="1" dirty="0" err="1">
                          <a:latin typeface="Cambria" panose="02040503050406030204" pitchFamily="18" charset="0"/>
                          <a:ea typeface="Cambria" panose="02040503050406030204" pitchFamily="18" charset="0"/>
                        </a:rPr>
                        <a:t>áp</a:t>
                      </a:r>
                      <a:r>
                        <a:rPr lang="en-US" sz="1600" b="1" dirty="0">
                          <a:latin typeface="Cambria" panose="02040503050406030204" pitchFamily="18" charset="0"/>
                          <a:ea typeface="Cambria" panose="02040503050406030204" pitchFamily="18" charset="0"/>
                        </a:rPr>
                        <a:t> </a:t>
                      </a:r>
                      <a:r>
                        <a:rPr lang="en-US" sz="1600" b="1" dirty="0" err="1">
                          <a:latin typeface="Cambria" panose="02040503050406030204" pitchFamily="18" charset="0"/>
                          <a:ea typeface="Cambria" panose="02040503050406030204" pitchFamily="18" charset="0"/>
                        </a:rPr>
                        <a:t>dụng</a:t>
                      </a:r>
                      <a:endParaRPr lang="en-US" sz="16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a:latin typeface="Cambria" panose="02040503050406030204" pitchFamily="18" charset="0"/>
                          <a:ea typeface="Cambria" panose="02040503050406030204" pitchFamily="18" charset="0"/>
                        </a:rPr>
                        <a:t>IPMVP, ISO 50015, ASHRAE Guideline 14…</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600" dirty="0" err="1">
                          <a:latin typeface="Cambria" panose="02040503050406030204" pitchFamily="18" charset="0"/>
                          <a:ea typeface="Cambria" panose="02040503050406030204" pitchFamily="18" charset="0"/>
                        </a:rPr>
                        <a:t>Không</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bắt</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buộc</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theo</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chuẩn</a:t>
                      </a:r>
                      <a:r>
                        <a:rPr lang="en-US" sz="1600" dirty="0">
                          <a:latin typeface="Cambria" panose="02040503050406030204" pitchFamily="18" charset="0"/>
                          <a:ea typeface="Cambria" panose="02040503050406030204" pitchFamily="18" charset="0"/>
                        </a:rPr>
                        <a:t> M&amp;V</a:t>
                      </a: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761091168"/>
                  </a:ext>
                </a:extLst>
              </a:tr>
            </a:tbl>
          </a:graphicData>
        </a:graphic>
      </p:graphicFrame>
    </p:spTree>
    <p:extLst>
      <p:ext uri="{BB962C8B-B14F-4D97-AF65-F5344CB8AC3E}">
        <p14:creationId xmlns:p14="http://schemas.microsoft.com/office/powerpoint/2010/main" val="22309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7B315-2CFF-CC3F-3D26-5BA22636281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B5B8DBD-891A-43D1-39EA-CBC6D363C1A0}"/>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TẠI SAO CẦN M&amp;V</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EDFF447A-DC86-7EC2-B1E6-5B1CC6328B39}"/>
              </a:ext>
            </a:extLst>
          </p:cNvPr>
          <p:cNvGraphicFramePr/>
          <p:nvPr>
            <p:extLst>
              <p:ext uri="{D42A27DB-BD31-4B8C-83A1-F6EECF244321}">
                <p14:modId xmlns:p14="http://schemas.microsoft.com/office/powerpoint/2010/main" val="1846488851"/>
              </p:ext>
            </p:extLst>
          </p:nvPr>
        </p:nvGraphicFramePr>
        <p:xfrm>
          <a:off x="447337" y="1958215"/>
          <a:ext cx="11297326" cy="5201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8622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7A545-8A48-B910-CF27-C6ED4C57254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6FBDEEE-104E-6426-8B85-33250953F66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VAI TRÒ CỦA M&amp;V VỚI CÁC BÊN LIÊN QUAN</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E1F9D41D-62D4-B00C-C09A-CA01E8B084D7}"/>
              </a:ext>
            </a:extLst>
          </p:cNvPr>
          <p:cNvGrpSpPr/>
          <p:nvPr/>
        </p:nvGrpSpPr>
        <p:grpSpPr>
          <a:xfrm>
            <a:off x="655543" y="2431110"/>
            <a:ext cx="10780244" cy="4232774"/>
            <a:chOff x="557418" y="1888482"/>
            <a:chExt cx="10942920" cy="4928171"/>
          </a:xfrm>
        </p:grpSpPr>
        <p:graphicFrame>
          <p:nvGraphicFramePr>
            <p:cNvPr id="4" name="Diagram 3">
              <a:extLst>
                <a:ext uri="{FF2B5EF4-FFF2-40B4-BE49-F238E27FC236}">
                  <a16:creationId xmlns:a16="http://schemas.microsoft.com/office/drawing/2014/main" id="{4523B3DA-331F-1644-BBAE-A3079C138E7A}"/>
                </a:ext>
              </a:extLst>
            </p:cNvPr>
            <p:cNvGraphicFramePr/>
            <p:nvPr>
              <p:extLst>
                <p:ext uri="{D42A27DB-BD31-4B8C-83A1-F6EECF244321}">
                  <p14:modId xmlns:p14="http://schemas.microsoft.com/office/powerpoint/2010/main" val="985814973"/>
                </p:ext>
              </p:extLst>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B736FB5B-11C0-61B3-0445-6D1ADD01FBE4}"/>
                </a:ext>
              </a:extLst>
            </p:cNvPr>
            <p:cNvSpPr txBox="1"/>
            <p:nvPr/>
          </p:nvSpPr>
          <p:spPr>
            <a:xfrm>
              <a:off x="1862984" y="4290350"/>
              <a:ext cx="4257936" cy="2526303"/>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Xác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án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kiệm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thật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hay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trên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cảm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tính</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Cơ</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sở</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quyết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toán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nhà</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thầu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EPC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hoặc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ESCO</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Tối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ưu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trì</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hệ</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thống</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Quản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trị</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rủi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tài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chính</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E2AA0218-9361-DAD9-58F2-EC666FACA6B8}"/>
                </a:ext>
              </a:extLst>
            </p:cNvPr>
            <p:cNvSpPr txBox="1"/>
            <p:nvPr/>
          </p:nvSpPr>
          <p:spPr>
            <a:xfrm>
              <a:off x="7242402" y="4290350"/>
              <a:ext cx="4257936" cy="2436718"/>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Chứng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hiệu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quả</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kỹ</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thuật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biện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kiệm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(ECM)</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Căn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cứ</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doanh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theo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hợp</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hiệu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suất</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Nâng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cao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uy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sự</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bạch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khách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và</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nhà</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đầu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tư</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Tree>
    <p:extLst>
      <p:ext uri="{BB962C8B-B14F-4D97-AF65-F5344CB8AC3E}">
        <p14:creationId xmlns:p14="http://schemas.microsoft.com/office/powerpoint/2010/main" val="3158873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494D2-094D-DC8F-46C7-10DDB825EDC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2D995E2-2565-DE3D-165C-E38063BFAEED}"/>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VAI TRÒ CỦA M&amp;V VỚI CÁC BÊN LIÊN QUAN</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0351F598-1738-D355-63EF-9E0A407DAF84}"/>
              </a:ext>
            </a:extLst>
          </p:cNvPr>
          <p:cNvGrpSpPr/>
          <p:nvPr/>
        </p:nvGrpSpPr>
        <p:grpSpPr>
          <a:xfrm>
            <a:off x="475661" y="2385390"/>
            <a:ext cx="10960126" cy="4176317"/>
            <a:chOff x="282497" y="1469753"/>
            <a:chExt cx="11056296" cy="4619818"/>
          </a:xfrm>
        </p:grpSpPr>
        <p:grpSp>
          <p:nvGrpSpPr>
            <p:cNvPr id="4" name="Group 3">
              <a:extLst>
                <a:ext uri="{FF2B5EF4-FFF2-40B4-BE49-F238E27FC236}">
                  <a16:creationId xmlns:a16="http://schemas.microsoft.com/office/drawing/2014/main" id="{38CBDE01-8D0B-55A7-A328-E6A17AA0122E}"/>
                </a:ext>
              </a:extLst>
            </p:cNvPr>
            <p:cNvGrpSpPr/>
            <p:nvPr/>
          </p:nvGrpSpPr>
          <p:grpSpPr>
            <a:xfrm>
              <a:off x="282497" y="1469753"/>
              <a:ext cx="10942920" cy="4279357"/>
              <a:chOff x="557418" y="1888482"/>
              <a:chExt cx="10942920" cy="4279357"/>
            </a:xfrm>
          </p:grpSpPr>
          <p:graphicFrame>
            <p:nvGraphicFramePr>
              <p:cNvPr id="6" name="Diagram 5">
                <a:extLst>
                  <a:ext uri="{FF2B5EF4-FFF2-40B4-BE49-F238E27FC236}">
                    <a16:creationId xmlns:a16="http://schemas.microsoft.com/office/drawing/2014/main" id="{0CDD81A5-1200-9918-9AD9-ECE1EB237733}"/>
                  </a:ext>
                </a:extLst>
              </p:cNvPr>
              <p:cNvGraphicFramePr/>
              <p:nvPr>
                <p:extLst>
                  <p:ext uri="{D42A27DB-BD31-4B8C-83A1-F6EECF244321}">
                    <p14:modId xmlns:p14="http://schemas.microsoft.com/office/powerpoint/2010/main" val="2053989998"/>
                  </p:ext>
                </p:extLst>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3E977F7B-1251-6B83-9F7F-D9AD82051E27}"/>
                  </a:ext>
                </a:extLst>
              </p:cNvPr>
              <p:cNvSpPr txBox="1"/>
              <p:nvPr/>
            </p:nvSpPr>
            <p:spPr>
              <a:xfrm>
                <a:off x="1919845" y="4193167"/>
                <a:ext cx="4335749" cy="1974672"/>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Đánh giá khả năng tài trợ từ dòng tiền tiết kiệm</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Triển khai mô hình tài chính ngoài bảng cân đối (off-balance sheet)</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Hạn chế rủi ro khi tài trợ dự án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
          <p:nvSpPr>
            <p:cNvPr id="5" name="TextBox 4">
              <a:extLst>
                <a:ext uri="{FF2B5EF4-FFF2-40B4-BE49-F238E27FC236}">
                  <a16:creationId xmlns:a16="http://schemas.microsoft.com/office/drawing/2014/main" id="{BDDE44F7-FAE9-2BB3-9AA6-8F626064850D}"/>
                </a:ext>
              </a:extLst>
            </p:cNvPr>
            <p:cNvSpPr txBox="1"/>
            <p:nvPr/>
          </p:nvSpPr>
          <p:spPr>
            <a:xfrm>
              <a:off x="6908883" y="3774438"/>
              <a:ext cx="4429910" cy="2315133"/>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Công cụ giám sát thực thi chính sách năng lượng &amp; trợ cấp tiết kiệm</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Đo lường mức giảm phát thải để cấp tín chỉ carbon</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rPr>
                <a:t>Gắn kết với hệ thống quản lý năng lượng quốc gia</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Tree>
    <p:extLst>
      <p:ext uri="{BB962C8B-B14F-4D97-AF65-F5344CB8AC3E}">
        <p14:creationId xmlns:p14="http://schemas.microsoft.com/office/powerpoint/2010/main" val="386838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10A68-87E4-191C-F1EF-F3CCD4171B36}"/>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AFE838B-32E3-1187-C148-FB06DC3946A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MỘT SỐ KHÁI NIỆM</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3BEF2055-676B-F546-73A9-D06678C8AA82}"/>
              </a:ext>
            </a:extLst>
          </p:cNvPr>
          <p:cNvGraphicFramePr/>
          <p:nvPr>
            <p:extLst>
              <p:ext uri="{D42A27DB-BD31-4B8C-83A1-F6EECF244321}">
                <p14:modId xmlns:p14="http://schemas.microsoft.com/office/powerpoint/2010/main" val="428410709"/>
              </p:ext>
            </p:extLst>
          </p:nvPr>
        </p:nvGraphicFramePr>
        <p:xfrm>
          <a:off x="807094" y="2071867"/>
          <a:ext cx="10577812" cy="4700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697074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332</TotalTime>
  <Words>4020</Words>
  <Application>Microsoft Office PowerPoint</Application>
  <PresentationFormat>Widescreen</PresentationFormat>
  <Paragraphs>444</Paragraphs>
  <Slides>39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Aptos</vt:lpstr>
      <vt:lpstr>Arial</vt:lpstr>
      <vt:lpstr>Calibri</vt:lpstr>
      <vt:lpstr>Cambria</vt:lpstr>
      <vt:lpstr>Cambria Math</vt:lpstr>
      <vt:lpstr>Courier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17</cp:revision>
  <dcterms:created xsi:type="dcterms:W3CDTF">2024-10-28T02:26:51Z</dcterms:created>
  <dcterms:modified xsi:type="dcterms:W3CDTF">2025-12-26T07:43:34Z</dcterms:modified>
</cp:coreProperties>
</file>